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17"/>
  </p:notesMasterIdLst>
  <p:handoutMasterIdLst>
    <p:handoutMasterId r:id="rId118"/>
  </p:handoutMasterIdLst>
  <p:sldIdLst>
    <p:sldId id="319" r:id="rId5"/>
    <p:sldId id="264" r:id="rId6"/>
    <p:sldId id="1233" r:id="rId7"/>
    <p:sldId id="1336" r:id="rId8"/>
    <p:sldId id="1335" r:id="rId9"/>
    <p:sldId id="1337" r:id="rId10"/>
    <p:sldId id="1333" r:id="rId11"/>
    <p:sldId id="1332" r:id="rId12"/>
    <p:sldId id="1344" r:id="rId13"/>
    <p:sldId id="1343" r:id="rId14"/>
    <p:sldId id="1342" r:id="rId15"/>
    <p:sldId id="1341" r:id="rId16"/>
    <p:sldId id="1340" r:id="rId17"/>
    <p:sldId id="1339" r:id="rId18"/>
    <p:sldId id="1338" r:id="rId19"/>
    <p:sldId id="1238" r:id="rId20"/>
    <p:sldId id="1268" r:id="rId21"/>
    <p:sldId id="1347" r:id="rId22"/>
    <p:sldId id="1346" r:id="rId23"/>
    <p:sldId id="1345" r:id="rId24"/>
    <p:sldId id="1271" r:id="rId25"/>
    <p:sldId id="1352" r:id="rId26"/>
    <p:sldId id="1351" r:id="rId27"/>
    <p:sldId id="1350" r:id="rId28"/>
    <p:sldId id="1349" r:id="rId29"/>
    <p:sldId id="1348" r:id="rId30"/>
    <p:sldId id="1235" r:id="rId31"/>
    <p:sldId id="1355" r:id="rId32"/>
    <p:sldId id="1356" r:id="rId33"/>
    <p:sldId id="1353" r:id="rId34"/>
    <p:sldId id="1354" r:id="rId35"/>
    <p:sldId id="1276" r:id="rId36"/>
    <p:sldId id="1280" r:id="rId37"/>
    <p:sldId id="1363" r:id="rId38"/>
    <p:sldId id="1362" r:id="rId39"/>
    <p:sldId id="1361" r:id="rId40"/>
    <p:sldId id="1360" r:id="rId41"/>
    <p:sldId id="1359" r:id="rId42"/>
    <p:sldId id="1358" r:id="rId43"/>
    <p:sldId id="1357" r:id="rId44"/>
    <p:sldId id="1327" r:id="rId45"/>
    <p:sldId id="1328" r:id="rId46"/>
    <p:sldId id="1368" r:id="rId47"/>
    <p:sldId id="1367" r:id="rId48"/>
    <p:sldId id="1366" r:id="rId49"/>
    <p:sldId id="1365" r:id="rId50"/>
    <p:sldId id="1364" r:id="rId51"/>
    <p:sldId id="1330" r:id="rId52"/>
    <p:sldId id="1373" r:id="rId53"/>
    <p:sldId id="1372" r:id="rId54"/>
    <p:sldId id="1371" r:id="rId55"/>
    <p:sldId id="1370" r:id="rId56"/>
    <p:sldId id="1329" r:id="rId57"/>
    <p:sldId id="1377" r:id="rId58"/>
    <p:sldId id="1376" r:id="rId59"/>
    <p:sldId id="1375" r:id="rId60"/>
    <p:sldId id="1369" r:id="rId61"/>
    <p:sldId id="1382" r:id="rId62"/>
    <p:sldId id="1381" r:id="rId63"/>
    <p:sldId id="1380" r:id="rId64"/>
    <p:sldId id="1379" r:id="rId65"/>
    <p:sldId id="1378" r:id="rId66"/>
    <p:sldId id="1383" r:id="rId67"/>
    <p:sldId id="1387" r:id="rId68"/>
    <p:sldId id="1386" r:id="rId69"/>
    <p:sldId id="1385" r:id="rId70"/>
    <p:sldId id="1384" r:id="rId71"/>
    <p:sldId id="1374" r:id="rId72"/>
    <p:sldId id="1241" r:id="rId73"/>
    <p:sldId id="1310" r:id="rId74"/>
    <p:sldId id="1392" r:id="rId75"/>
    <p:sldId id="1391" r:id="rId76"/>
    <p:sldId id="1390" r:id="rId77"/>
    <p:sldId id="1389" r:id="rId78"/>
    <p:sldId id="1388" r:id="rId79"/>
    <p:sldId id="1314" r:id="rId80"/>
    <p:sldId id="1399" r:id="rId81"/>
    <p:sldId id="1398" r:id="rId82"/>
    <p:sldId id="1397" r:id="rId83"/>
    <p:sldId id="1396" r:id="rId84"/>
    <p:sldId id="1395" r:id="rId85"/>
    <p:sldId id="1394" r:id="rId86"/>
    <p:sldId id="1393" r:id="rId87"/>
    <p:sldId id="1320" r:id="rId88"/>
    <p:sldId id="1405" r:id="rId89"/>
    <p:sldId id="1404" r:id="rId90"/>
    <p:sldId id="1403" r:id="rId91"/>
    <p:sldId id="1402" r:id="rId92"/>
    <p:sldId id="1401" r:id="rId93"/>
    <p:sldId id="1400" r:id="rId94"/>
    <p:sldId id="1250" r:id="rId95"/>
    <p:sldId id="1326" r:id="rId96"/>
    <p:sldId id="1411" r:id="rId97"/>
    <p:sldId id="1410" r:id="rId98"/>
    <p:sldId id="1409" r:id="rId99"/>
    <p:sldId id="1408" r:id="rId100"/>
    <p:sldId id="1407" r:id="rId101"/>
    <p:sldId id="1406" r:id="rId102"/>
    <p:sldId id="1412" r:id="rId103"/>
    <p:sldId id="1413" r:id="rId104"/>
    <p:sldId id="1257" r:id="rId105"/>
    <p:sldId id="1255" r:id="rId106"/>
    <p:sldId id="1417" r:id="rId107"/>
    <p:sldId id="1416" r:id="rId108"/>
    <p:sldId id="1415" r:id="rId109"/>
    <p:sldId id="1414" r:id="rId110"/>
    <p:sldId id="1418" r:id="rId111"/>
    <p:sldId id="1421" r:id="rId112"/>
    <p:sldId id="1420" r:id="rId113"/>
    <p:sldId id="1419" r:id="rId114"/>
    <p:sldId id="1256" r:id="rId115"/>
    <p:sldId id="539" r:id="rId116"/>
  </p:sldIdLst>
  <p:sldSz cx="9144000" cy="5143500" type="screen16x9"/>
  <p:notesSz cx="6858000" cy="9144000"/>
  <p:embeddedFontLst>
    <p:embeddedFont>
      <p:font typeface="Calibri" panose="020F0502020204030204" pitchFamily="34" charset="0"/>
      <p:regular r:id="rId119"/>
      <p:bold r:id="rId120"/>
      <p:italic r:id="rId121"/>
      <p:boldItalic r:id="rId122"/>
    </p:embeddedFont>
    <p:embeddedFont>
      <p:font typeface="Cambria" panose="02040503050406030204" pitchFamily="18" charset="0"/>
      <p:regular r:id="rId123"/>
      <p:bold r:id="rId124"/>
      <p:italic r:id="rId125"/>
      <p:boldItalic r:id="rId126"/>
    </p:embeddedFont>
    <p:embeddedFont>
      <p:font typeface="Montserrat" panose="00000500000000000000" pitchFamily="2" charset="0"/>
      <p:regular r:id="rId127"/>
      <p:bold r:id="rId128"/>
      <p:italic r:id="rId129"/>
      <p:boldItalic r:id="rId130"/>
    </p:embeddedFont>
    <p:embeddedFont>
      <p:font typeface="Montserrat Medium" panose="00000600000000000000" pitchFamily="2" charset="0"/>
      <p:regular r:id="rId131"/>
      <p:bold r:id="rId132"/>
      <p:italic r:id="rId133"/>
      <p:boldItalic r:id="rId1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6">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BC1"/>
    <a:srgbClr val="5885EC"/>
    <a:srgbClr val="9460F6"/>
    <a:srgbClr val="196F3C"/>
    <a:srgbClr val="957104"/>
    <a:srgbClr val="B4E2D4"/>
    <a:srgbClr val="B0E3FE"/>
    <a:srgbClr val="6A98FE"/>
    <a:srgbClr val="012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DA1EC7-0219-4F48-A9C7-023F75CB0D99}" v="101" dt="2022-12-18T23:15:14.3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660"/>
  </p:normalViewPr>
  <p:slideViewPr>
    <p:cSldViewPr snapToGrid="0">
      <p:cViewPr varScale="1">
        <p:scale>
          <a:sx n="313" d="100"/>
          <a:sy n="313" d="100"/>
        </p:scale>
        <p:origin x="1050" y="240"/>
      </p:cViewPr>
      <p:guideLst>
        <p:guide orient="horz" pos="1626"/>
        <p:guide pos="288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5.fntdata"/><Relationship Id="rId128" Type="http://schemas.openxmlformats.org/officeDocument/2006/relationships/font" Target="fonts/font10.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handoutMaster" Target="handoutMasters/handoutMaster1.xml"/><Relationship Id="rId134" Type="http://schemas.openxmlformats.org/officeDocument/2006/relationships/font" Target="fonts/font16.fntdata"/><Relationship Id="rId139"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6.fntdata"/><Relationship Id="rId129" Type="http://schemas.openxmlformats.org/officeDocument/2006/relationships/font" Target="fonts/font11.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font" Target="fonts/font1.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12.fntdata"/><Relationship Id="rId135"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2.fntdata"/><Relationship Id="rId125"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13.fntdata"/><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3.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font" Target="fonts/font14.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Cosme" userId="272d5a2a-eea8-4805-b974-3aa4aa9a913a" providerId="ADAL" clId="{95DA1EC7-0219-4F48-A9C7-023F75CB0D99}"/>
    <pc:docChg chg="undo custSel addSld delSld modSld sldOrd">
      <pc:chgData name="Jonathan  Cosme" userId="272d5a2a-eea8-4805-b974-3aa4aa9a913a" providerId="ADAL" clId="{95DA1EC7-0219-4F48-A9C7-023F75CB0D99}" dt="2022-12-18T23:15:14.329" v="334"/>
      <pc:docMkLst>
        <pc:docMk/>
      </pc:docMkLst>
      <pc:sldChg chg="modTransition">
        <pc:chgData name="Jonathan  Cosme" userId="272d5a2a-eea8-4805-b974-3aa4aa9a913a" providerId="ADAL" clId="{95DA1EC7-0219-4F48-A9C7-023F75CB0D99}" dt="2022-12-18T23:15:14.329" v="334"/>
        <pc:sldMkLst>
          <pc:docMk/>
          <pc:sldMk cId="0" sldId="264"/>
        </pc:sldMkLst>
      </pc:sldChg>
      <pc:sldChg chg="modTransition">
        <pc:chgData name="Jonathan  Cosme" userId="272d5a2a-eea8-4805-b974-3aa4aa9a913a" providerId="ADAL" clId="{95DA1EC7-0219-4F48-A9C7-023F75CB0D99}" dt="2022-12-18T23:15:14.329" v="334"/>
        <pc:sldMkLst>
          <pc:docMk/>
          <pc:sldMk cId="0" sldId="319"/>
        </pc:sldMkLst>
      </pc:sldChg>
      <pc:sldChg chg="modTransition">
        <pc:chgData name="Jonathan  Cosme" userId="272d5a2a-eea8-4805-b974-3aa4aa9a913a" providerId="ADAL" clId="{95DA1EC7-0219-4F48-A9C7-023F75CB0D99}" dt="2022-12-18T23:15:14.329" v="334"/>
        <pc:sldMkLst>
          <pc:docMk/>
          <pc:sldMk cId="0" sldId="539"/>
        </pc:sldMkLst>
      </pc:sldChg>
      <pc:sldChg chg="delSp modSp mod modTransition">
        <pc:chgData name="Jonathan  Cosme" userId="272d5a2a-eea8-4805-b974-3aa4aa9a913a" providerId="ADAL" clId="{95DA1EC7-0219-4F48-A9C7-023F75CB0D99}" dt="2022-12-18T23:15:14.329" v="334"/>
        <pc:sldMkLst>
          <pc:docMk/>
          <pc:sldMk cId="0" sldId="1233"/>
        </pc:sldMkLst>
        <pc:spChg chg="del">
          <ac:chgData name="Jonathan  Cosme" userId="272d5a2a-eea8-4805-b974-3aa4aa9a913a" providerId="ADAL" clId="{95DA1EC7-0219-4F48-A9C7-023F75CB0D99}" dt="2022-12-18T21:01:19.058" v="15" actId="478"/>
          <ac:spMkLst>
            <pc:docMk/>
            <pc:sldMk cId="0" sldId="1233"/>
            <ac:spMk id="22" creationId="{E0B99019-945A-DF2B-A1C5-69E89E170540}"/>
          </ac:spMkLst>
        </pc:spChg>
        <pc:spChg chg="del">
          <ac:chgData name="Jonathan  Cosme" userId="272d5a2a-eea8-4805-b974-3aa4aa9a913a" providerId="ADAL" clId="{95DA1EC7-0219-4F48-A9C7-023F75CB0D99}" dt="2022-12-18T21:01:14.187" v="13" actId="478"/>
          <ac:spMkLst>
            <pc:docMk/>
            <pc:sldMk cId="0" sldId="1233"/>
            <ac:spMk id="31" creationId="{37FD1721-8D37-37B2-D46B-B05FB9D789E2}"/>
          </ac:spMkLst>
        </pc:spChg>
        <pc:spChg chg="del">
          <ac:chgData name="Jonathan  Cosme" userId="272d5a2a-eea8-4805-b974-3aa4aa9a913a" providerId="ADAL" clId="{95DA1EC7-0219-4F48-A9C7-023F75CB0D99}" dt="2022-12-18T21:00:55.947" v="11" actId="478"/>
          <ac:spMkLst>
            <pc:docMk/>
            <pc:sldMk cId="0" sldId="1233"/>
            <ac:spMk id="40" creationId="{1E13A4DB-C801-AC01-1E81-2C1B7099AC26}"/>
          </ac:spMkLst>
        </pc:spChg>
        <pc:spChg chg="del">
          <ac:chgData name="Jonathan  Cosme" userId="272d5a2a-eea8-4805-b974-3aa4aa9a913a" providerId="ADAL" clId="{95DA1EC7-0219-4F48-A9C7-023F75CB0D99}" dt="2022-12-18T21:01:22.210" v="17" actId="478"/>
          <ac:spMkLst>
            <pc:docMk/>
            <pc:sldMk cId="0" sldId="1233"/>
            <ac:spMk id="48" creationId="{00000000-0000-0000-0000-000000000000}"/>
          </ac:spMkLst>
        </pc:spChg>
        <pc:grpChg chg="del">
          <ac:chgData name="Jonathan  Cosme" userId="272d5a2a-eea8-4805-b974-3aa4aa9a913a" providerId="ADAL" clId="{95DA1EC7-0219-4F48-A9C7-023F75CB0D99}" dt="2022-12-18T21:01:19.058" v="15" actId="478"/>
          <ac:grpSpMkLst>
            <pc:docMk/>
            <pc:sldMk cId="0" sldId="1233"/>
            <ac:grpSpMk id="20" creationId="{9C68840F-D130-C9A2-B680-295EFFB33F1E}"/>
          </ac:grpSpMkLst>
        </pc:grpChg>
        <pc:grpChg chg="del">
          <ac:chgData name="Jonathan  Cosme" userId="272d5a2a-eea8-4805-b974-3aa4aa9a913a" providerId="ADAL" clId="{95DA1EC7-0219-4F48-A9C7-023F75CB0D99}" dt="2022-12-18T21:01:14.187" v="13" actId="478"/>
          <ac:grpSpMkLst>
            <pc:docMk/>
            <pc:sldMk cId="0" sldId="1233"/>
            <ac:grpSpMk id="21" creationId="{8CD968C7-89E6-2231-DEA8-EF8BCEAEBB7E}"/>
          </ac:grpSpMkLst>
        </pc:grpChg>
        <pc:cxnChg chg="del mod">
          <ac:chgData name="Jonathan  Cosme" userId="272d5a2a-eea8-4805-b974-3aa4aa9a913a" providerId="ADAL" clId="{95DA1EC7-0219-4F48-A9C7-023F75CB0D99}" dt="2022-12-18T21:01:19.058" v="15" actId="478"/>
          <ac:cxnSpMkLst>
            <pc:docMk/>
            <pc:sldMk cId="0" sldId="1233"/>
            <ac:cxnSpMk id="24" creationId="{258C8A1E-938D-FA61-C016-ACA0FD7B5CE9}"/>
          </ac:cxnSpMkLst>
        </pc:cxnChg>
        <pc:cxnChg chg="del mod">
          <ac:chgData name="Jonathan  Cosme" userId="272d5a2a-eea8-4805-b974-3aa4aa9a913a" providerId="ADAL" clId="{95DA1EC7-0219-4F48-A9C7-023F75CB0D99}" dt="2022-12-18T21:01:19.058" v="15" actId="478"/>
          <ac:cxnSpMkLst>
            <pc:docMk/>
            <pc:sldMk cId="0" sldId="1233"/>
            <ac:cxnSpMk id="26" creationId="{6E57BDB4-7CFA-8CD9-4289-251B0130BD00}"/>
          </ac:cxnSpMkLst>
        </pc:cxnChg>
        <pc:cxnChg chg="del mod">
          <ac:chgData name="Jonathan  Cosme" userId="272d5a2a-eea8-4805-b974-3aa4aa9a913a" providerId="ADAL" clId="{95DA1EC7-0219-4F48-A9C7-023F75CB0D99}" dt="2022-12-18T21:01:14.187" v="13" actId="478"/>
          <ac:cxnSpMkLst>
            <pc:docMk/>
            <pc:sldMk cId="0" sldId="1233"/>
            <ac:cxnSpMk id="32" creationId="{3663EF48-460B-136E-B5C6-E0024FE7BA31}"/>
          </ac:cxnSpMkLst>
        </pc:cxnChg>
        <pc:cxnChg chg="del mod">
          <ac:chgData name="Jonathan  Cosme" userId="272d5a2a-eea8-4805-b974-3aa4aa9a913a" providerId="ADAL" clId="{95DA1EC7-0219-4F48-A9C7-023F75CB0D99}" dt="2022-12-18T21:01:14.187" v="13" actId="478"/>
          <ac:cxnSpMkLst>
            <pc:docMk/>
            <pc:sldMk cId="0" sldId="1233"/>
            <ac:cxnSpMk id="35" creationId="{BFF12374-4A40-5FAD-C8B8-5863547F7501}"/>
          </ac:cxnSpMkLst>
        </pc:cxnChg>
        <pc:cxnChg chg="del mod">
          <ac:chgData name="Jonathan  Cosme" userId="272d5a2a-eea8-4805-b974-3aa4aa9a913a" providerId="ADAL" clId="{95DA1EC7-0219-4F48-A9C7-023F75CB0D99}" dt="2022-12-18T21:00:55.947" v="11" actId="478"/>
          <ac:cxnSpMkLst>
            <pc:docMk/>
            <pc:sldMk cId="0" sldId="1233"/>
            <ac:cxnSpMk id="45" creationId="{464EE732-05D8-82C8-4BD9-F1F9F9BECD19}"/>
          </ac:cxnSpMkLst>
        </pc:cxnChg>
        <pc:cxnChg chg="del mod">
          <ac:chgData name="Jonathan  Cosme" userId="272d5a2a-eea8-4805-b974-3aa4aa9a913a" providerId="ADAL" clId="{95DA1EC7-0219-4F48-A9C7-023F75CB0D99}" dt="2022-12-18T21:00:55.947" v="11" actId="478"/>
          <ac:cxnSpMkLst>
            <pc:docMk/>
            <pc:sldMk cId="0" sldId="1233"/>
            <ac:cxnSpMk id="49" creationId="{8DF5CDFE-50FF-9C0C-F500-57884EF29EAA}"/>
          </ac:cxnSpMkLst>
        </pc:cxnChg>
      </pc:sldChg>
      <pc:sldChg chg="modTransition">
        <pc:chgData name="Jonathan  Cosme" userId="272d5a2a-eea8-4805-b974-3aa4aa9a913a" providerId="ADAL" clId="{95DA1EC7-0219-4F48-A9C7-023F75CB0D99}" dt="2022-12-18T23:15:14.329" v="334"/>
        <pc:sldMkLst>
          <pc:docMk/>
          <pc:sldMk cId="2186349813" sldId="1235"/>
        </pc:sldMkLst>
      </pc:sldChg>
      <pc:sldChg chg="modTransition">
        <pc:chgData name="Jonathan  Cosme" userId="272d5a2a-eea8-4805-b974-3aa4aa9a913a" providerId="ADAL" clId="{95DA1EC7-0219-4F48-A9C7-023F75CB0D99}" dt="2022-12-18T23:15:14.329" v="334"/>
        <pc:sldMkLst>
          <pc:docMk/>
          <pc:sldMk cId="232077969" sldId="1238"/>
        </pc:sldMkLst>
      </pc:sldChg>
      <pc:sldChg chg="modTransition">
        <pc:chgData name="Jonathan  Cosme" userId="272d5a2a-eea8-4805-b974-3aa4aa9a913a" providerId="ADAL" clId="{95DA1EC7-0219-4F48-A9C7-023F75CB0D99}" dt="2022-12-18T23:15:14.329" v="334"/>
        <pc:sldMkLst>
          <pc:docMk/>
          <pc:sldMk cId="1884683648" sldId="1241"/>
        </pc:sldMkLst>
      </pc:sldChg>
      <pc:sldChg chg="modTransition">
        <pc:chgData name="Jonathan  Cosme" userId="272d5a2a-eea8-4805-b974-3aa4aa9a913a" providerId="ADAL" clId="{95DA1EC7-0219-4F48-A9C7-023F75CB0D99}" dt="2022-12-18T23:15:14.329" v="334"/>
        <pc:sldMkLst>
          <pc:docMk/>
          <pc:sldMk cId="3739276415" sldId="1250"/>
        </pc:sldMkLst>
      </pc:sldChg>
      <pc:sldChg chg="delSp mod modTransition">
        <pc:chgData name="Jonathan  Cosme" userId="272d5a2a-eea8-4805-b974-3aa4aa9a913a" providerId="ADAL" clId="{95DA1EC7-0219-4F48-A9C7-023F75CB0D99}" dt="2022-12-18T23:15:14.329" v="334"/>
        <pc:sldMkLst>
          <pc:docMk/>
          <pc:sldMk cId="366959876" sldId="1255"/>
        </pc:sldMkLst>
        <pc:spChg chg="del">
          <ac:chgData name="Jonathan  Cosme" userId="272d5a2a-eea8-4805-b974-3aa4aa9a913a" providerId="ADAL" clId="{95DA1EC7-0219-4F48-A9C7-023F75CB0D99}" dt="2022-12-18T21:49:25.602" v="322" actId="478"/>
          <ac:spMkLst>
            <pc:docMk/>
            <pc:sldMk cId="366959876" sldId="1255"/>
            <ac:spMk id="4" creationId="{F24D15D9-1B0F-C9B7-5ACB-773291CC8D20}"/>
          </ac:spMkLst>
        </pc:spChg>
        <pc:spChg chg="del">
          <ac:chgData name="Jonathan  Cosme" userId="272d5a2a-eea8-4805-b974-3aa4aa9a913a" providerId="ADAL" clId="{95DA1EC7-0219-4F48-A9C7-023F75CB0D99}" dt="2022-12-18T21:49:21.410" v="320" actId="478"/>
          <ac:spMkLst>
            <pc:docMk/>
            <pc:sldMk cId="366959876" sldId="1255"/>
            <ac:spMk id="12" creationId="{42AB773E-C4E6-63DA-8823-08C63787AD90}"/>
          </ac:spMkLst>
        </pc:spChg>
        <pc:spChg chg="del">
          <ac:chgData name="Jonathan  Cosme" userId="272d5a2a-eea8-4805-b974-3aa4aa9a913a" providerId="ADAL" clId="{95DA1EC7-0219-4F48-A9C7-023F75CB0D99}" dt="2022-12-18T21:49:16.570" v="318" actId="478"/>
          <ac:spMkLst>
            <pc:docMk/>
            <pc:sldMk cId="366959876" sldId="1255"/>
            <ac:spMk id="13" creationId="{1C1E1E32-6399-19FA-88A7-6883C8AD2F60}"/>
          </ac:spMkLst>
        </pc:spChg>
        <pc:spChg chg="del">
          <ac:chgData name="Jonathan  Cosme" userId="272d5a2a-eea8-4805-b974-3aa4aa9a913a" providerId="ADAL" clId="{95DA1EC7-0219-4F48-A9C7-023F75CB0D99}" dt="2022-12-18T21:49:10.851" v="316" actId="478"/>
          <ac:spMkLst>
            <pc:docMk/>
            <pc:sldMk cId="366959876" sldId="1255"/>
            <ac:spMk id="15" creationId="{5E7C61F1-6ECA-3D41-4C60-A381D44C8C9A}"/>
          </ac:spMkLst>
        </pc:spChg>
        <pc:grpChg chg="del">
          <ac:chgData name="Jonathan  Cosme" userId="272d5a2a-eea8-4805-b974-3aa4aa9a913a" providerId="ADAL" clId="{95DA1EC7-0219-4F48-A9C7-023F75CB0D99}" dt="2022-12-18T21:49:25.602" v="322" actId="478"/>
          <ac:grpSpMkLst>
            <pc:docMk/>
            <pc:sldMk cId="366959876" sldId="1255"/>
            <ac:grpSpMk id="11" creationId="{A336DAB1-916B-64BF-6105-85BBD1DA3642}"/>
          </ac:grpSpMkLst>
        </pc:grpChg>
        <pc:picChg chg="del">
          <ac:chgData name="Jonathan  Cosme" userId="272d5a2a-eea8-4805-b974-3aa4aa9a913a" providerId="ADAL" clId="{95DA1EC7-0219-4F48-A9C7-023F75CB0D99}" dt="2022-12-18T21:49:21.410" v="320" actId="478"/>
          <ac:picMkLst>
            <pc:docMk/>
            <pc:sldMk cId="366959876" sldId="1255"/>
            <ac:picMk id="3" creationId="{25EE1947-D683-5696-439D-DBAE5470CF04}"/>
          </ac:picMkLst>
        </pc:picChg>
        <pc:picChg chg="del">
          <ac:chgData name="Jonathan  Cosme" userId="272d5a2a-eea8-4805-b974-3aa4aa9a913a" providerId="ADAL" clId="{95DA1EC7-0219-4F48-A9C7-023F75CB0D99}" dt="2022-12-18T21:49:16.570" v="318" actId="478"/>
          <ac:picMkLst>
            <pc:docMk/>
            <pc:sldMk cId="366959876" sldId="1255"/>
            <ac:picMk id="7" creationId="{869927B0-55B1-0A18-8A3C-FBA2698B7AE0}"/>
          </ac:picMkLst>
        </pc:picChg>
        <pc:cxnChg chg="del">
          <ac:chgData name="Jonathan  Cosme" userId="272d5a2a-eea8-4805-b974-3aa4aa9a913a" providerId="ADAL" clId="{95DA1EC7-0219-4F48-A9C7-023F75CB0D99}" dt="2022-12-18T21:49:16.570" v="318" actId="478"/>
          <ac:cxnSpMkLst>
            <pc:docMk/>
            <pc:sldMk cId="366959876" sldId="1255"/>
            <ac:cxnSpMk id="17" creationId="{DAAECF45-72FB-1337-57D3-CBA31A5C12AC}"/>
          </ac:cxnSpMkLst>
        </pc:cxnChg>
      </pc:sldChg>
      <pc:sldChg chg="modTransition">
        <pc:chgData name="Jonathan  Cosme" userId="272d5a2a-eea8-4805-b974-3aa4aa9a913a" providerId="ADAL" clId="{95DA1EC7-0219-4F48-A9C7-023F75CB0D99}" dt="2022-12-18T23:15:14.329" v="334"/>
        <pc:sldMkLst>
          <pc:docMk/>
          <pc:sldMk cId="156634314" sldId="1256"/>
        </pc:sldMkLst>
      </pc:sldChg>
      <pc:sldChg chg="modTransition">
        <pc:chgData name="Jonathan  Cosme" userId="272d5a2a-eea8-4805-b974-3aa4aa9a913a" providerId="ADAL" clId="{95DA1EC7-0219-4F48-A9C7-023F75CB0D99}" dt="2022-12-18T23:15:14.329" v="334"/>
        <pc:sldMkLst>
          <pc:docMk/>
          <pc:sldMk cId="4143706" sldId="1257"/>
        </pc:sldMkLst>
      </pc:sldChg>
      <pc:sldChg chg="delSp modSp mod modTransition">
        <pc:chgData name="Jonathan  Cosme" userId="272d5a2a-eea8-4805-b974-3aa4aa9a913a" providerId="ADAL" clId="{95DA1EC7-0219-4F48-A9C7-023F75CB0D99}" dt="2022-12-18T23:15:14.329" v="334"/>
        <pc:sldMkLst>
          <pc:docMk/>
          <pc:sldMk cId="132292452" sldId="1268"/>
        </pc:sldMkLst>
        <pc:spChg chg="del">
          <ac:chgData name="Jonathan  Cosme" userId="272d5a2a-eea8-4805-b974-3aa4aa9a913a" providerId="ADAL" clId="{95DA1EC7-0219-4F48-A9C7-023F75CB0D99}" dt="2022-12-18T21:04:44.412" v="46" actId="478"/>
          <ac:spMkLst>
            <pc:docMk/>
            <pc:sldMk cId="132292452" sldId="1268"/>
            <ac:spMk id="2" creationId="{15AB627F-D790-DDCD-FEAF-11728CB6E985}"/>
          </ac:spMkLst>
        </pc:spChg>
        <pc:spChg chg="del mod">
          <ac:chgData name="Jonathan  Cosme" userId="272d5a2a-eea8-4805-b974-3aa4aa9a913a" providerId="ADAL" clId="{95DA1EC7-0219-4F48-A9C7-023F75CB0D99}" dt="2022-12-18T21:04:38.662" v="44" actId="478"/>
          <ac:spMkLst>
            <pc:docMk/>
            <pc:sldMk cId="132292452" sldId="1268"/>
            <ac:spMk id="3" creationId="{67CCB43C-FE33-62E1-9AE0-D9F85A261C0E}"/>
          </ac:spMkLst>
        </pc:spChg>
        <pc:spChg chg="del">
          <ac:chgData name="Jonathan  Cosme" userId="272d5a2a-eea8-4805-b974-3aa4aa9a913a" providerId="ADAL" clId="{95DA1EC7-0219-4F48-A9C7-023F75CB0D99}" dt="2022-12-18T21:04:55.692" v="48" actId="478"/>
          <ac:spMkLst>
            <pc:docMk/>
            <pc:sldMk cId="132292452" sldId="1268"/>
            <ac:spMk id="48" creationId="{00000000-0000-0000-0000-000000000000}"/>
          </ac:spMkLst>
        </pc:spChg>
        <pc:picChg chg="del">
          <ac:chgData name="Jonathan  Cosme" userId="272d5a2a-eea8-4805-b974-3aa4aa9a913a" providerId="ADAL" clId="{95DA1EC7-0219-4F48-A9C7-023F75CB0D99}" dt="2022-12-18T21:04:44.412" v="46" actId="478"/>
          <ac:picMkLst>
            <pc:docMk/>
            <pc:sldMk cId="132292452" sldId="1268"/>
            <ac:picMk id="2054" creationId="{DC00B0D1-8913-80DB-82AB-6E94A53BED56}"/>
          </ac:picMkLst>
        </pc:picChg>
        <pc:picChg chg="del">
          <ac:chgData name="Jonathan  Cosme" userId="272d5a2a-eea8-4805-b974-3aa4aa9a913a" providerId="ADAL" clId="{95DA1EC7-0219-4F48-A9C7-023F75CB0D99}" dt="2022-12-18T21:04:55.692" v="48" actId="478"/>
          <ac:picMkLst>
            <pc:docMk/>
            <pc:sldMk cId="132292452" sldId="1268"/>
            <ac:picMk id="2056" creationId="{C1177432-F7CF-7778-A28F-C39E0758A616}"/>
          </ac:picMkLst>
        </pc:picChg>
        <pc:picChg chg="del">
          <ac:chgData name="Jonathan  Cosme" userId="272d5a2a-eea8-4805-b974-3aa4aa9a913a" providerId="ADAL" clId="{95DA1EC7-0219-4F48-A9C7-023F75CB0D99}" dt="2022-12-18T21:04:55.692" v="48" actId="478"/>
          <ac:picMkLst>
            <pc:docMk/>
            <pc:sldMk cId="132292452" sldId="1268"/>
            <ac:picMk id="2058" creationId="{D5395A31-F8F7-0D31-26EF-7572F838AB5F}"/>
          </ac:picMkLst>
        </pc:picChg>
      </pc:sldChg>
      <pc:sldChg chg="delSp modSp mod modTransition">
        <pc:chgData name="Jonathan  Cosme" userId="272d5a2a-eea8-4805-b974-3aa4aa9a913a" providerId="ADAL" clId="{95DA1EC7-0219-4F48-A9C7-023F75CB0D99}" dt="2022-12-18T23:15:14.329" v="334"/>
        <pc:sldMkLst>
          <pc:docMk/>
          <pc:sldMk cId="2691939381" sldId="1271"/>
        </pc:sldMkLst>
        <pc:spChg chg="del mod">
          <ac:chgData name="Jonathan  Cosme" userId="272d5a2a-eea8-4805-b974-3aa4aa9a913a" providerId="ADAL" clId="{95DA1EC7-0219-4F48-A9C7-023F75CB0D99}" dt="2022-12-18T21:05:48.860" v="58" actId="478"/>
          <ac:spMkLst>
            <pc:docMk/>
            <pc:sldMk cId="2691939381" sldId="1271"/>
            <ac:spMk id="48" creationId="{00000000-0000-0000-0000-000000000000}"/>
          </ac:spMkLst>
        </pc:spChg>
      </pc:sldChg>
      <pc:sldChg chg="modSp mod modTransition">
        <pc:chgData name="Jonathan  Cosme" userId="272d5a2a-eea8-4805-b974-3aa4aa9a913a" providerId="ADAL" clId="{95DA1EC7-0219-4F48-A9C7-023F75CB0D99}" dt="2022-12-18T23:15:14.329" v="334"/>
        <pc:sldMkLst>
          <pc:docMk/>
          <pc:sldMk cId="3536940349" sldId="1276"/>
        </pc:sldMkLst>
        <pc:spChg chg="mod">
          <ac:chgData name="Jonathan  Cosme" userId="272d5a2a-eea8-4805-b974-3aa4aa9a913a" providerId="ADAL" clId="{95DA1EC7-0219-4F48-A9C7-023F75CB0D99}" dt="2022-12-18T20:11:56.205" v="9" actId="113"/>
          <ac:spMkLst>
            <pc:docMk/>
            <pc:sldMk cId="3536940349" sldId="1276"/>
            <ac:spMk id="5" creationId="{2CAC71EE-CB7E-705E-AA36-B980C98F7E06}"/>
          </ac:spMkLst>
        </pc:spChg>
      </pc:sldChg>
      <pc:sldChg chg="delSp mod modTransition">
        <pc:chgData name="Jonathan  Cosme" userId="272d5a2a-eea8-4805-b974-3aa4aa9a913a" providerId="ADAL" clId="{95DA1EC7-0219-4F48-A9C7-023F75CB0D99}" dt="2022-12-18T23:15:14.329" v="334"/>
        <pc:sldMkLst>
          <pc:docMk/>
          <pc:sldMk cId="2182788246" sldId="1280"/>
        </pc:sldMkLst>
        <pc:spChg chg="del">
          <ac:chgData name="Jonathan  Cosme" userId="272d5a2a-eea8-4805-b974-3aa4aa9a913a" providerId="ADAL" clId="{95DA1EC7-0219-4F48-A9C7-023F75CB0D99}" dt="2022-12-18T21:09:04.712" v="75" actId="478"/>
          <ac:spMkLst>
            <pc:docMk/>
            <pc:sldMk cId="2182788246" sldId="1280"/>
            <ac:spMk id="2" creationId="{103F380A-F459-901A-696E-1E4AF893B199}"/>
          </ac:spMkLst>
        </pc:spChg>
        <pc:spChg chg="del">
          <ac:chgData name="Jonathan  Cosme" userId="272d5a2a-eea8-4805-b974-3aa4aa9a913a" providerId="ADAL" clId="{95DA1EC7-0219-4F48-A9C7-023F75CB0D99}" dt="2022-12-18T21:09:33.199" v="87" actId="478"/>
          <ac:spMkLst>
            <pc:docMk/>
            <pc:sldMk cId="2182788246" sldId="1280"/>
            <ac:spMk id="5" creationId="{60C39DB4-CEF1-73E9-253C-D8FEB04F8577}"/>
          </ac:spMkLst>
        </pc:spChg>
        <pc:spChg chg="del">
          <ac:chgData name="Jonathan  Cosme" userId="272d5a2a-eea8-4805-b974-3aa4aa9a913a" providerId="ADAL" clId="{95DA1EC7-0219-4F48-A9C7-023F75CB0D99}" dt="2022-12-18T21:09:24.719" v="83" actId="478"/>
          <ac:spMkLst>
            <pc:docMk/>
            <pc:sldMk cId="2182788246" sldId="1280"/>
            <ac:spMk id="8" creationId="{3D203752-2629-C2BF-FAFF-42FC4778B587}"/>
          </ac:spMkLst>
        </pc:spChg>
        <pc:spChg chg="del">
          <ac:chgData name="Jonathan  Cosme" userId="272d5a2a-eea8-4805-b974-3aa4aa9a913a" providerId="ADAL" clId="{95DA1EC7-0219-4F48-A9C7-023F75CB0D99}" dt="2022-12-18T21:09:24.719" v="83" actId="478"/>
          <ac:spMkLst>
            <pc:docMk/>
            <pc:sldMk cId="2182788246" sldId="1280"/>
            <ac:spMk id="9" creationId="{19B01E42-FE53-B63F-0245-4BFD9A43065E}"/>
          </ac:spMkLst>
        </pc:spChg>
        <pc:spChg chg="del">
          <ac:chgData name="Jonathan  Cosme" userId="272d5a2a-eea8-4805-b974-3aa4aa9a913a" providerId="ADAL" clId="{95DA1EC7-0219-4F48-A9C7-023F75CB0D99}" dt="2022-12-18T21:09:19.583" v="81" actId="478"/>
          <ac:spMkLst>
            <pc:docMk/>
            <pc:sldMk cId="2182788246" sldId="1280"/>
            <ac:spMk id="13" creationId="{AD2A6599-7493-601F-91CE-6056436438AD}"/>
          </ac:spMkLst>
        </pc:spChg>
        <pc:spChg chg="del">
          <ac:chgData name="Jonathan  Cosme" userId="272d5a2a-eea8-4805-b974-3aa4aa9a913a" providerId="ADAL" clId="{95DA1EC7-0219-4F48-A9C7-023F75CB0D99}" dt="2022-12-18T21:09:09.503" v="77" actId="478"/>
          <ac:spMkLst>
            <pc:docMk/>
            <pc:sldMk cId="2182788246" sldId="1280"/>
            <ac:spMk id="15" creationId="{F0DF3401-77F5-1980-B815-354A8B4DA19C}"/>
          </ac:spMkLst>
        </pc:spChg>
        <pc:spChg chg="del">
          <ac:chgData name="Jonathan  Cosme" userId="272d5a2a-eea8-4805-b974-3aa4aa9a913a" providerId="ADAL" clId="{95DA1EC7-0219-4F48-A9C7-023F75CB0D99}" dt="2022-12-18T21:09:14.519" v="79" actId="478"/>
          <ac:spMkLst>
            <pc:docMk/>
            <pc:sldMk cId="2182788246" sldId="1280"/>
            <ac:spMk id="17" creationId="{0F3657B7-EF72-A1C5-91F1-A6E83C04335E}"/>
          </ac:spMkLst>
        </pc:spChg>
        <pc:spChg chg="del">
          <ac:chgData name="Jonathan  Cosme" userId="272d5a2a-eea8-4805-b974-3aa4aa9a913a" providerId="ADAL" clId="{95DA1EC7-0219-4F48-A9C7-023F75CB0D99}" dt="2022-12-18T21:09:14.519" v="79" actId="478"/>
          <ac:spMkLst>
            <pc:docMk/>
            <pc:sldMk cId="2182788246" sldId="1280"/>
            <ac:spMk id="18" creationId="{91C5DF65-E4C6-11B5-6BB7-F33372098BDF}"/>
          </ac:spMkLst>
        </pc:spChg>
        <pc:spChg chg="del">
          <ac:chgData name="Jonathan  Cosme" userId="272d5a2a-eea8-4805-b974-3aa4aa9a913a" providerId="ADAL" clId="{95DA1EC7-0219-4F48-A9C7-023F75CB0D99}" dt="2022-12-18T21:09:14.519" v="79" actId="478"/>
          <ac:spMkLst>
            <pc:docMk/>
            <pc:sldMk cId="2182788246" sldId="1280"/>
            <ac:spMk id="19" creationId="{91FCAE1E-E7DD-356C-4127-4BB6FBEE321F}"/>
          </ac:spMkLst>
        </pc:spChg>
        <pc:spChg chg="del">
          <ac:chgData name="Jonathan  Cosme" userId="272d5a2a-eea8-4805-b974-3aa4aa9a913a" providerId="ADAL" clId="{95DA1EC7-0219-4F48-A9C7-023F75CB0D99}" dt="2022-12-18T21:09:09.503" v="77" actId="478"/>
          <ac:spMkLst>
            <pc:docMk/>
            <pc:sldMk cId="2182788246" sldId="1280"/>
            <ac:spMk id="21" creationId="{46BF85CC-E0A4-0857-4988-C75F02FCD665}"/>
          </ac:spMkLst>
        </pc:spChg>
        <pc:spChg chg="del">
          <ac:chgData name="Jonathan  Cosme" userId="272d5a2a-eea8-4805-b974-3aa4aa9a913a" providerId="ADAL" clId="{95DA1EC7-0219-4F48-A9C7-023F75CB0D99}" dt="2022-12-18T21:09:29.223" v="85" actId="478"/>
          <ac:spMkLst>
            <pc:docMk/>
            <pc:sldMk cId="2182788246" sldId="1280"/>
            <ac:spMk id="48" creationId="{00000000-0000-0000-0000-000000000000}"/>
          </ac:spMkLst>
        </pc:spChg>
        <pc:grpChg chg="del">
          <ac:chgData name="Jonathan  Cosme" userId="272d5a2a-eea8-4805-b974-3aa4aa9a913a" providerId="ADAL" clId="{95DA1EC7-0219-4F48-A9C7-023F75CB0D99}" dt="2022-12-18T21:09:29.223" v="85" actId="478"/>
          <ac:grpSpMkLst>
            <pc:docMk/>
            <pc:sldMk cId="2182788246" sldId="1280"/>
            <ac:grpSpMk id="7" creationId="{8C92D202-9BBE-C3B3-E681-DEC7DF410F20}"/>
          </ac:grpSpMkLst>
        </pc:grpChg>
        <pc:picChg chg="del">
          <ac:chgData name="Jonathan  Cosme" userId="272d5a2a-eea8-4805-b974-3aa4aa9a913a" providerId="ADAL" clId="{95DA1EC7-0219-4F48-A9C7-023F75CB0D99}" dt="2022-12-18T21:09:24.719" v="83" actId="478"/>
          <ac:picMkLst>
            <pc:docMk/>
            <pc:sldMk cId="2182788246" sldId="1280"/>
            <ac:picMk id="12" creationId="{B57DB439-964B-E37A-43F6-CCBE13EF3CEF}"/>
          </ac:picMkLst>
        </pc:picChg>
        <pc:cxnChg chg="del">
          <ac:chgData name="Jonathan  Cosme" userId="272d5a2a-eea8-4805-b974-3aa4aa9a913a" providerId="ADAL" clId="{95DA1EC7-0219-4F48-A9C7-023F75CB0D99}" dt="2022-12-18T21:09:19.583" v="81" actId="478"/>
          <ac:cxnSpMkLst>
            <pc:docMk/>
            <pc:sldMk cId="2182788246" sldId="1280"/>
            <ac:cxnSpMk id="20" creationId="{C5466479-8C74-15E0-DE80-07A3C0D05694}"/>
          </ac:cxnSpMkLst>
        </pc:cxnChg>
      </pc:sldChg>
      <pc:sldChg chg="delSp mod modTransition">
        <pc:chgData name="Jonathan  Cosme" userId="272d5a2a-eea8-4805-b974-3aa4aa9a913a" providerId="ADAL" clId="{95DA1EC7-0219-4F48-A9C7-023F75CB0D99}" dt="2022-12-18T23:15:14.329" v="334"/>
        <pc:sldMkLst>
          <pc:docMk/>
          <pc:sldMk cId="2208187095" sldId="1310"/>
        </pc:sldMkLst>
        <pc:spChg chg="del">
          <ac:chgData name="Jonathan  Cosme" userId="272d5a2a-eea8-4805-b974-3aa4aa9a913a" providerId="ADAL" clId="{95DA1EC7-0219-4F48-A9C7-023F75CB0D99}" dt="2022-12-18T21:29:48.348" v="208" actId="478"/>
          <ac:spMkLst>
            <pc:docMk/>
            <pc:sldMk cId="2208187095" sldId="1310"/>
            <ac:spMk id="2" creationId="{B191CF94-7C1F-8425-84E7-914008B44451}"/>
          </ac:spMkLst>
        </pc:spChg>
        <pc:spChg chg="del">
          <ac:chgData name="Jonathan  Cosme" userId="272d5a2a-eea8-4805-b974-3aa4aa9a913a" providerId="ADAL" clId="{95DA1EC7-0219-4F48-A9C7-023F75CB0D99}" dt="2022-12-18T21:29:56.100" v="212" actId="478"/>
          <ac:spMkLst>
            <pc:docMk/>
            <pc:sldMk cId="2208187095" sldId="1310"/>
            <ac:spMk id="4" creationId="{F0F5B1A9-5EAF-41CE-6F1E-CAC033CD9C8C}"/>
          </ac:spMkLst>
        </pc:spChg>
        <pc:spChg chg="del">
          <ac:chgData name="Jonathan  Cosme" userId="272d5a2a-eea8-4805-b974-3aa4aa9a913a" providerId="ADAL" clId="{95DA1EC7-0219-4F48-A9C7-023F75CB0D99}" dt="2022-12-18T21:29:51.243" v="210" actId="478"/>
          <ac:spMkLst>
            <pc:docMk/>
            <pc:sldMk cId="2208187095" sldId="1310"/>
            <ac:spMk id="5" creationId="{1AC7400E-90A5-F630-FB76-7A0E69918DF0}"/>
          </ac:spMkLst>
        </pc:spChg>
        <pc:spChg chg="del">
          <ac:chgData name="Jonathan  Cosme" userId="272d5a2a-eea8-4805-b974-3aa4aa9a913a" providerId="ADAL" clId="{95DA1EC7-0219-4F48-A9C7-023F75CB0D99}" dt="2022-12-18T21:29:45.132" v="206" actId="478"/>
          <ac:spMkLst>
            <pc:docMk/>
            <pc:sldMk cId="2208187095" sldId="1310"/>
            <ac:spMk id="6" creationId="{72421AB5-6671-9FEB-6A5A-515589497AE1}"/>
          </ac:spMkLst>
        </pc:spChg>
        <pc:spChg chg="del">
          <ac:chgData name="Jonathan  Cosme" userId="272d5a2a-eea8-4805-b974-3aa4aa9a913a" providerId="ADAL" clId="{95DA1EC7-0219-4F48-A9C7-023F75CB0D99}" dt="2022-12-18T21:30:00.283" v="214" actId="478"/>
          <ac:spMkLst>
            <pc:docMk/>
            <pc:sldMk cId="2208187095" sldId="1310"/>
            <ac:spMk id="48" creationId="{00000000-0000-0000-0000-000000000000}"/>
          </ac:spMkLst>
        </pc:spChg>
        <pc:picChg chg="del">
          <ac:chgData name="Jonathan  Cosme" userId="272d5a2a-eea8-4805-b974-3aa4aa9a913a" providerId="ADAL" clId="{95DA1EC7-0219-4F48-A9C7-023F75CB0D99}" dt="2022-12-18T21:30:00.283" v="214" actId="478"/>
          <ac:picMkLst>
            <pc:docMk/>
            <pc:sldMk cId="2208187095" sldId="1310"/>
            <ac:picMk id="8" creationId="{AA494B23-1A00-6361-A733-98DBAC108B6F}"/>
          </ac:picMkLst>
        </pc:picChg>
      </pc:sldChg>
      <pc:sldChg chg="delSp mod modTransition">
        <pc:chgData name="Jonathan  Cosme" userId="272d5a2a-eea8-4805-b974-3aa4aa9a913a" providerId="ADAL" clId="{95DA1EC7-0219-4F48-A9C7-023F75CB0D99}" dt="2022-12-18T23:15:14.329" v="334"/>
        <pc:sldMkLst>
          <pc:docMk/>
          <pc:sldMk cId="940357559" sldId="1314"/>
        </pc:sldMkLst>
        <pc:spChg chg="del">
          <ac:chgData name="Jonathan  Cosme" userId="272d5a2a-eea8-4805-b974-3aa4aa9a913a" providerId="ADAL" clId="{95DA1EC7-0219-4F48-A9C7-023F75CB0D99}" dt="2022-12-18T21:32:34.408" v="227" actId="478"/>
          <ac:spMkLst>
            <pc:docMk/>
            <pc:sldMk cId="940357559" sldId="1314"/>
            <ac:spMk id="16" creationId="{7D2BF70E-F06C-78B3-9BB4-EA34A1448D11}"/>
          </ac:spMkLst>
        </pc:spChg>
        <pc:spChg chg="del">
          <ac:chgData name="Jonathan  Cosme" userId="272d5a2a-eea8-4805-b974-3aa4aa9a913a" providerId="ADAL" clId="{95DA1EC7-0219-4F48-A9C7-023F75CB0D99}" dt="2022-12-18T21:32:34.408" v="227" actId="478"/>
          <ac:spMkLst>
            <pc:docMk/>
            <pc:sldMk cId="940357559" sldId="1314"/>
            <ac:spMk id="17" creationId="{9D777115-34D6-1DE4-FEF6-0C659AF3560A}"/>
          </ac:spMkLst>
        </pc:spChg>
        <pc:spChg chg="del">
          <ac:chgData name="Jonathan  Cosme" userId="272d5a2a-eea8-4805-b974-3aa4aa9a913a" providerId="ADAL" clId="{95DA1EC7-0219-4F48-A9C7-023F75CB0D99}" dt="2022-12-18T21:32:30.272" v="225" actId="478"/>
          <ac:spMkLst>
            <pc:docMk/>
            <pc:sldMk cId="940357559" sldId="1314"/>
            <ac:spMk id="20" creationId="{C2BB2467-7C6C-E102-4639-B72B6143A1C4}"/>
          </ac:spMkLst>
        </pc:spChg>
        <pc:spChg chg="del">
          <ac:chgData name="Jonathan  Cosme" userId="272d5a2a-eea8-4805-b974-3aa4aa9a913a" providerId="ADAL" clId="{95DA1EC7-0219-4F48-A9C7-023F75CB0D99}" dt="2022-12-18T21:32:30.272" v="225" actId="478"/>
          <ac:spMkLst>
            <pc:docMk/>
            <pc:sldMk cId="940357559" sldId="1314"/>
            <ac:spMk id="21" creationId="{7C6AB1BA-1F39-2947-BBB1-886E4F0B4985}"/>
          </ac:spMkLst>
        </pc:spChg>
        <pc:spChg chg="del">
          <ac:chgData name="Jonathan  Cosme" userId="272d5a2a-eea8-4805-b974-3aa4aa9a913a" providerId="ADAL" clId="{95DA1EC7-0219-4F48-A9C7-023F75CB0D99}" dt="2022-12-18T21:32:23.512" v="221" actId="478"/>
          <ac:spMkLst>
            <pc:docMk/>
            <pc:sldMk cId="940357559" sldId="1314"/>
            <ac:spMk id="22" creationId="{AC3388DA-16CC-E12A-5031-5B8B898D0CB7}"/>
          </ac:spMkLst>
        </pc:spChg>
        <pc:spChg chg="del">
          <ac:chgData name="Jonathan  Cosme" userId="272d5a2a-eea8-4805-b974-3aa4aa9a913a" providerId="ADAL" clId="{95DA1EC7-0219-4F48-A9C7-023F75CB0D99}" dt="2022-12-18T21:32:23.512" v="221" actId="478"/>
          <ac:spMkLst>
            <pc:docMk/>
            <pc:sldMk cId="940357559" sldId="1314"/>
            <ac:spMk id="23" creationId="{46B7DC48-2953-B3A4-8ECE-358828F116D9}"/>
          </ac:spMkLst>
        </pc:spChg>
        <pc:spChg chg="del">
          <ac:chgData name="Jonathan  Cosme" userId="272d5a2a-eea8-4805-b974-3aa4aa9a913a" providerId="ADAL" clId="{95DA1EC7-0219-4F48-A9C7-023F75CB0D99}" dt="2022-12-18T21:32:00.121" v="216" actId="478"/>
          <ac:spMkLst>
            <pc:docMk/>
            <pc:sldMk cId="940357559" sldId="1314"/>
            <ac:spMk id="25" creationId="{EC743010-6EF2-C6D5-684D-83A3630BBE7B}"/>
          </ac:spMkLst>
        </pc:spChg>
        <pc:spChg chg="del">
          <ac:chgData name="Jonathan  Cosme" userId="272d5a2a-eea8-4805-b974-3aa4aa9a913a" providerId="ADAL" clId="{95DA1EC7-0219-4F48-A9C7-023F75CB0D99}" dt="2022-12-18T21:32:44.440" v="229" actId="478"/>
          <ac:spMkLst>
            <pc:docMk/>
            <pc:sldMk cId="940357559" sldId="1314"/>
            <ac:spMk id="27" creationId="{6C405CD1-0DF3-CFDA-647A-1A690B57F3AB}"/>
          </ac:spMkLst>
        </pc:spChg>
        <pc:spChg chg="del">
          <ac:chgData name="Jonathan  Cosme" userId="272d5a2a-eea8-4805-b974-3aa4aa9a913a" providerId="ADAL" clId="{95DA1EC7-0219-4F48-A9C7-023F75CB0D99}" dt="2022-12-18T21:32:48.672" v="231" actId="478"/>
          <ac:spMkLst>
            <pc:docMk/>
            <pc:sldMk cId="940357559" sldId="1314"/>
            <ac:spMk id="48" creationId="{00000000-0000-0000-0000-000000000000}"/>
          </ac:spMkLst>
        </pc:spChg>
        <pc:grpChg chg="del">
          <ac:chgData name="Jonathan  Cosme" userId="272d5a2a-eea8-4805-b974-3aa4aa9a913a" providerId="ADAL" clId="{95DA1EC7-0219-4F48-A9C7-023F75CB0D99}" dt="2022-12-18T21:32:44.440" v="229" actId="478"/>
          <ac:grpSpMkLst>
            <pc:docMk/>
            <pc:sldMk cId="940357559" sldId="1314"/>
            <ac:grpSpMk id="18" creationId="{992BDD9F-E75E-5129-FE00-276968EF9227}"/>
          </ac:grpSpMkLst>
        </pc:grpChg>
        <pc:grpChg chg="del">
          <ac:chgData name="Jonathan  Cosme" userId="272d5a2a-eea8-4805-b974-3aa4aa9a913a" providerId="ADAL" clId="{95DA1EC7-0219-4F48-A9C7-023F75CB0D99}" dt="2022-12-18T21:32:44.440" v="229" actId="478"/>
          <ac:grpSpMkLst>
            <pc:docMk/>
            <pc:sldMk cId="940357559" sldId="1314"/>
            <ac:grpSpMk id="19" creationId="{184BB244-3216-F222-E582-366005BAFB1F}"/>
          </ac:grpSpMkLst>
        </pc:grpChg>
        <pc:grpChg chg="del">
          <ac:chgData name="Jonathan  Cosme" userId="272d5a2a-eea8-4805-b974-3aa4aa9a913a" providerId="ADAL" clId="{95DA1EC7-0219-4F48-A9C7-023F75CB0D99}" dt="2022-12-18T21:32:15.289" v="218" actId="478"/>
          <ac:grpSpMkLst>
            <pc:docMk/>
            <pc:sldMk cId="940357559" sldId="1314"/>
            <ac:grpSpMk id="26" creationId="{C9327C51-DE53-03D2-AFF4-5855F0D8B013}"/>
          </ac:grpSpMkLst>
        </pc:grpChg>
        <pc:picChg chg="del">
          <ac:chgData name="Jonathan  Cosme" userId="272d5a2a-eea8-4805-b974-3aa4aa9a913a" providerId="ADAL" clId="{95DA1EC7-0219-4F48-A9C7-023F75CB0D99}" dt="2022-12-18T21:32:20.649" v="220" actId="478"/>
          <ac:picMkLst>
            <pc:docMk/>
            <pc:sldMk cId="940357559" sldId="1314"/>
            <ac:picMk id="11" creationId="{663977BD-2E12-6DFA-5175-A0B3C779592A}"/>
          </ac:picMkLst>
        </pc:picChg>
      </pc:sldChg>
      <pc:sldChg chg="delSp modSp mod modTransition">
        <pc:chgData name="Jonathan  Cosme" userId="272d5a2a-eea8-4805-b974-3aa4aa9a913a" providerId="ADAL" clId="{95DA1EC7-0219-4F48-A9C7-023F75CB0D99}" dt="2022-12-18T23:15:14.329" v="334"/>
        <pc:sldMkLst>
          <pc:docMk/>
          <pc:sldMk cId="1694919586" sldId="1320"/>
        </pc:sldMkLst>
        <pc:spChg chg="del">
          <ac:chgData name="Jonathan  Cosme" userId="272d5a2a-eea8-4805-b974-3aa4aa9a913a" providerId="ADAL" clId="{95DA1EC7-0219-4F48-A9C7-023F75CB0D99}" dt="2022-12-18T21:35:00.261" v="293" actId="478"/>
          <ac:spMkLst>
            <pc:docMk/>
            <pc:sldMk cId="1694919586" sldId="1320"/>
            <ac:spMk id="2" creationId="{4FE449B0-FBDD-14EB-A378-7878C3E05777}"/>
          </ac:spMkLst>
        </pc:spChg>
        <pc:spChg chg="del mod">
          <ac:chgData name="Jonathan  Cosme" userId="272d5a2a-eea8-4805-b974-3aa4aa9a913a" providerId="ADAL" clId="{95DA1EC7-0219-4F48-A9C7-023F75CB0D99}" dt="2022-12-18T21:34:49.269" v="289" actId="478"/>
          <ac:spMkLst>
            <pc:docMk/>
            <pc:sldMk cId="1694919586" sldId="1320"/>
            <ac:spMk id="7" creationId="{804D5975-A7A1-349C-33D5-3D7DAA51321C}"/>
          </ac:spMkLst>
        </pc:spChg>
        <pc:spChg chg="del">
          <ac:chgData name="Jonathan  Cosme" userId="272d5a2a-eea8-4805-b974-3aa4aa9a913a" providerId="ADAL" clId="{95DA1EC7-0219-4F48-A9C7-023F75CB0D99}" dt="2022-12-18T21:34:53.909" v="291" actId="478"/>
          <ac:spMkLst>
            <pc:docMk/>
            <pc:sldMk cId="1694919586" sldId="1320"/>
            <ac:spMk id="20" creationId="{C2BB2467-7C6C-E102-4639-B72B6143A1C4}"/>
          </ac:spMkLst>
        </pc:spChg>
        <pc:spChg chg="del mod">
          <ac:chgData name="Jonathan  Cosme" userId="272d5a2a-eea8-4805-b974-3aa4aa9a913a" providerId="ADAL" clId="{95DA1EC7-0219-4F48-A9C7-023F75CB0D99}" dt="2022-12-18T21:34:44.581" v="287" actId="478"/>
          <ac:spMkLst>
            <pc:docMk/>
            <pc:sldMk cId="1694919586" sldId="1320"/>
            <ac:spMk id="21" creationId="{7C6AB1BA-1F39-2947-BBB1-886E4F0B4985}"/>
          </ac:spMkLst>
        </pc:spChg>
        <pc:spChg chg="del mod">
          <ac:chgData name="Jonathan  Cosme" userId="272d5a2a-eea8-4805-b974-3aa4aa9a913a" providerId="ADAL" clId="{95DA1EC7-0219-4F48-A9C7-023F75CB0D99}" dt="2022-12-18T21:34:44.581" v="287" actId="478"/>
          <ac:spMkLst>
            <pc:docMk/>
            <pc:sldMk cId="1694919586" sldId="1320"/>
            <ac:spMk id="31" creationId="{77E339E9-4161-FEF4-51B2-000C41FD3578}"/>
          </ac:spMkLst>
        </pc:spChg>
        <pc:spChg chg="del mod">
          <ac:chgData name="Jonathan  Cosme" userId="272d5a2a-eea8-4805-b974-3aa4aa9a913a" providerId="ADAL" clId="{95DA1EC7-0219-4F48-A9C7-023F75CB0D99}" dt="2022-12-18T21:34:53.909" v="291" actId="478"/>
          <ac:spMkLst>
            <pc:docMk/>
            <pc:sldMk cId="1694919586" sldId="1320"/>
            <ac:spMk id="32" creationId="{F06190D3-F37D-AEB5-9F93-BFE391413790}"/>
          </ac:spMkLst>
        </pc:spChg>
        <pc:spChg chg="del">
          <ac:chgData name="Jonathan  Cosme" userId="272d5a2a-eea8-4805-b974-3aa4aa9a913a" providerId="ADAL" clId="{95DA1EC7-0219-4F48-A9C7-023F75CB0D99}" dt="2022-12-18T21:34:40.365" v="285" actId="478"/>
          <ac:spMkLst>
            <pc:docMk/>
            <pc:sldMk cId="1694919586" sldId="1320"/>
            <ac:spMk id="36" creationId="{3BCA6C6D-D5AC-433B-B11C-FDABD0990621}"/>
          </ac:spMkLst>
        </pc:spChg>
        <pc:spChg chg="del">
          <ac:chgData name="Jonathan  Cosme" userId="272d5a2a-eea8-4805-b974-3aa4aa9a913a" providerId="ADAL" clId="{95DA1EC7-0219-4F48-A9C7-023F75CB0D99}" dt="2022-12-18T21:34:40.365" v="285" actId="478"/>
          <ac:spMkLst>
            <pc:docMk/>
            <pc:sldMk cId="1694919586" sldId="1320"/>
            <ac:spMk id="37" creationId="{202EAC1D-0AF4-C2D4-2A14-8F2DA4E48ED7}"/>
          </ac:spMkLst>
        </pc:spChg>
        <pc:spChg chg="del">
          <ac:chgData name="Jonathan  Cosme" userId="272d5a2a-eea8-4805-b974-3aa4aa9a913a" providerId="ADAL" clId="{95DA1EC7-0219-4F48-A9C7-023F75CB0D99}" dt="2022-12-18T21:35:11.972" v="296" actId="478"/>
          <ac:spMkLst>
            <pc:docMk/>
            <pc:sldMk cId="1694919586" sldId="1320"/>
            <ac:spMk id="48" creationId="{00000000-0000-0000-0000-000000000000}"/>
          </ac:spMkLst>
        </pc:spChg>
        <pc:grpChg chg="del">
          <ac:chgData name="Jonathan  Cosme" userId="272d5a2a-eea8-4805-b974-3aa4aa9a913a" providerId="ADAL" clId="{95DA1EC7-0219-4F48-A9C7-023F75CB0D99}" dt="2022-12-18T21:35:00.261" v="293" actId="478"/>
          <ac:grpSpMkLst>
            <pc:docMk/>
            <pc:sldMk cId="1694919586" sldId="1320"/>
            <ac:grpSpMk id="4" creationId="{626D372C-F6F0-2D14-80BE-8F9B682565B4}"/>
          </ac:grpSpMkLst>
        </pc:grpChg>
        <pc:grpChg chg="del">
          <ac:chgData name="Jonathan  Cosme" userId="272d5a2a-eea8-4805-b974-3aa4aa9a913a" providerId="ADAL" clId="{95DA1EC7-0219-4F48-A9C7-023F75CB0D99}" dt="2022-12-18T21:35:08.165" v="295" actId="478"/>
          <ac:grpSpMkLst>
            <pc:docMk/>
            <pc:sldMk cId="1694919586" sldId="1320"/>
            <ac:grpSpMk id="19" creationId="{184BB244-3216-F222-E582-366005BAFB1F}"/>
          </ac:grpSpMkLst>
        </pc:grpChg>
        <pc:grpChg chg="del">
          <ac:chgData name="Jonathan  Cosme" userId="272d5a2a-eea8-4805-b974-3aa4aa9a913a" providerId="ADAL" clId="{95DA1EC7-0219-4F48-A9C7-023F75CB0D99}" dt="2022-12-18T21:35:08.165" v="295" actId="478"/>
          <ac:grpSpMkLst>
            <pc:docMk/>
            <pc:sldMk cId="1694919586" sldId="1320"/>
            <ac:grpSpMk id="26" creationId="{C9327C51-DE53-03D2-AFF4-5855F0D8B013}"/>
          </ac:grpSpMkLst>
        </pc:grpChg>
      </pc:sldChg>
      <pc:sldChg chg="delSp modSp mod modTransition">
        <pc:chgData name="Jonathan  Cosme" userId="272d5a2a-eea8-4805-b974-3aa4aa9a913a" providerId="ADAL" clId="{95DA1EC7-0219-4F48-A9C7-023F75CB0D99}" dt="2022-12-18T23:15:14.329" v="334"/>
        <pc:sldMkLst>
          <pc:docMk/>
          <pc:sldMk cId="1995147949" sldId="1326"/>
        </pc:sldMkLst>
        <pc:spChg chg="del mod">
          <ac:chgData name="Jonathan  Cosme" userId="272d5a2a-eea8-4805-b974-3aa4aa9a913a" providerId="ADAL" clId="{95DA1EC7-0219-4F48-A9C7-023F75CB0D99}" dt="2022-12-18T21:48:26.844" v="308" actId="478"/>
          <ac:spMkLst>
            <pc:docMk/>
            <pc:sldMk cId="1995147949" sldId="1326"/>
            <ac:spMk id="4" creationId="{F24D15D9-1B0F-C9B7-5ACB-773291CC8D20}"/>
          </ac:spMkLst>
        </pc:spChg>
        <pc:spChg chg="del mod">
          <ac:chgData name="Jonathan  Cosme" userId="272d5a2a-eea8-4805-b974-3aa4aa9a913a" providerId="ADAL" clId="{95DA1EC7-0219-4F48-A9C7-023F75CB0D99}" dt="2022-12-18T21:48:15.716" v="302" actId="478"/>
          <ac:spMkLst>
            <pc:docMk/>
            <pc:sldMk cId="1995147949" sldId="1326"/>
            <ac:spMk id="5" creationId="{C08D9CD0-AADF-5E54-C669-E29E7F286DB8}"/>
          </ac:spMkLst>
        </pc:spChg>
      </pc:sldChg>
      <pc:sldChg chg="modTransition">
        <pc:chgData name="Jonathan  Cosme" userId="272d5a2a-eea8-4805-b974-3aa4aa9a913a" providerId="ADAL" clId="{95DA1EC7-0219-4F48-A9C7-023F75CB0D99}" dt="2022-12-18T23:15:14.329" v="334"/>
        <pc:sldMkLst>
          <pc:docMk/>
          <pc:sldMk cId="996489515" sldId="1327"/>
        </pc:sldMkLst>
      </pc:sldChg>
      <pc:sldChg chg="delSp mod modTransition">
        <pc:chgData name="Jonathan  Cosme" userId="272d5a2a-eea8-4805-b974-3aa4aa9a913a" providerId="ADAL" clId="{95DA1EC7-0219-4F48-A9C7-023F75CB0D99}" dt="2022-12-18T23:15:14.329" v="334"/>
        <pc:sldMkLst>
          <pc:docMk/>
          <pc:sldMk cId="2772823757" sldId="1328"/>
        </pc:sldMkLst>
        <pc:spChg chg="del">
          <ac:chgData name="Jonathan  Cosme" userId="272d5a2a-eea8-4805-b974-3aa4aa9a913a" providerId="ADAL" clId="{95DA1EC7-0219-4F48-A9C7-023F75CB0D99}" dt="2022-12-18T21:11:54.404" v="97" actId="478"/>
          <ac:spMkLst>
            <pc:docMk/>
            <pc:sldMk cId="2772823757" sldId="1328"/>
            <ac:spMk id="48" creationId="{00000000-0000-0000-0000-000000000000}"/>
          </ac:spMkLst>
        </pc:spChg>
        <pc:spChg chg="del">
          <ac:chgData name="Jonathan  Cosme" userId="272d5a2a-eea8-4805-b974-3aa4aa9a913a" providerId="ADAL" clId="{95DA1EC7-0219-4F48-A9C7-023F75CB0D99}" dt="2022-12-18T21:11:50.452" v="95" actId="478"/>
          <ac:spMkLst>
            <pc:docMk/>
            <pc:sldMk cId="2772823757" sldId="1328"/>
            <ac:spMk id="110" creationId="{363076C3-9111-69BE-C33B-FC2B547D6B72}"/>
          </ac:spMkLst>
        </pc:spChg>
        <pc:grpChg chg="del">
          <ac:chgData name="Jonathan  Cosme" userId="272d5a2a-eea8-4805-b974-3aa4aa9a913a" providerId="ADAL" clId="{95DA1EC7-0219-4F48-A9C7-023F75CB0D99}" dt="2022-12-18T21:11:50.452" v="95" actId="478"/>
          <ac:grpSpMkLst>
            <pc:docMk/>
            <pc:sldMk cId="2772823757" sldId="1328"/>
            <ac:grpSpMk id="115" creationId="{D1AA437B-7CCA-C476-AB10-E413A4498D00}"/>
          </ac:grpSpMkLst>
        </pc:grpChg>
        <pc:grpChg chg="del">
          <ac:chgData name="Jonathan  Cosme" userId="272d5a2a-eea8-4805-b974-3aa4aa9a913a" providerId="ADAL" clId="{95DA1EC7-0219-4F48-A9C7-023F75CB0D99}" dt="2022-12-18T21:11:44.028" v="93" actId="478"/>
          <ac:grpSpMkLst>
            <pc:docMk/>
            <pc:sldMk cId="2772823757" sldId="1328"/>
            <ac:grpSpMk id="120" creationId="{022E8EB1-C7A7-D075-3974-93DF3530120E}"/>
          </ac:grpSpMkLst>
        </pc:grpChg>
        <pc:grpChg chg="del">
          <ac:chgData name="Jonathan  Cosme" userId="272d5a2a-eea8-4805-b974-3aa4aa9a913a" providerId="ADAL" clId="{95DA1EC7-0219-4F48-A9C7-023F75CB0D99}" dt="2022-12-18T21:11:39.133" v="91" actId="478"/>
          <ac:grpSpMkLst>
            <pc:docMk/>
            <pc:sldMk cId="2772823757" sldId="1328"/>
            <ac:grpSpMk id="121" creationId="{BB347AFE-7126-92B1-8A1E-A92CEEC97040}"/>
          </ac:grpSpMkLst>
        </pc:grpChg>
        <pc:grpChg chg="del">
          <ac:chgData name="Jonathan  Cosme" userId="272d5a2a-eea8-4805-b974-3aa4aa9a913a" providerId="ADAL" clId="{95DA1EC7-0219-4F48-A9C7-023F75CB0D99}" dt="2022-12-18T21:11:34.997" v="89" actId="478"/>
          <ac:grpSpMkLst>
            <pc:docMk/>
            <pc:sldMk cId="2772823757" sldId="1328"/>
            <ac:grpSpMk id="122" creationId="{8FC601C7-1AD0-50F8-46FE-341A59745189}"/>
          </ac:grpSpMkLst>
        </pc:grpChg>
      </pc:sldChg>
      <pc:sldChg chg="delSp mod modTransition">
        <pc:chgData name="Jonathan  Cosme" userId="272d5a2a-eea8-4805-b974-3aa4aa9a913a" providerId="ADAL" clId="{95DA1EC7-0219-4F48-A9C7-023F75CB0D99}" dt="2022-12-18T23:15:14.329" v="334"/>
        <pc:sldMkLst>
          <pc:docMk/>
          <pc:sldMk cId="1728710058" sldId="1329"/>
        </pc:sldMkLst>
        <pc:spChg chg="del">
          <ac:chgData name="Jonathan  Cosme" userId="272d5a2a-eea8-4805-b974-3aa4aa9a913a" providerId="ADAL" clId="{95DA1EC7-0219-4F48-A9C7-023F75CB0D99}" dt="2022-12-18T21:17:32.140" v="118" actId="478"/>
          <ac:spMkLst>
            <pc:docMk/>
            <pc:sldMk cId="1728710058" sldId="1329"/>
            <ac:spMk id="46" creationId="{FD451403-1408-8299-FEDA-F880F7604582}"/>
          </ac:spMkLst>
        </pc:spChg>
        <pc:grpChg chg="del">
          <ac:chgData name="Jonathan  Cosme" userId="272d5a2a-eea8-4805-b974-3aa4aa9a913a" providerId="ADAL" clId="{95DA1EC7-0219-4F48-A9C7-023F75CB0D99}" dt="2022-12-18T21:17:41.180" v="120" actId="478"/>
          <ac:grpSpMkLst>
            <pc:docMk/>
            <pc:sldMk cId="1728710058" sldId="1329"/>
            <ac:grpSpMk id="22" creationId="{4DE22FF7-CFE1-BE05-2D98-B6A3FBE57AA1}"/>
          </ac:grpSpMkLst>
        </pc:grpChg>
        <pc:grpChg chg="del">
          <ac:chgData name="Jonathan  Cosme" userId="272d5a2a-eea8-4805-b974-3aa4aa9a913a" providerId="ADAL" clId="{95DA1EC7-0219-4F48-A9C7-023F75CB0D99}" dt="2022-12-18T21:17:32.140" v="118" actId="478"/>
          <ac:grpSpMkLst>
            <pc:docMk/>
            <pc:sldMk cId="1728710058" sldId="1329"/>
            <ac:grpSpMk id="23" creationId="{6F528C49-8BE1-0ED5-299D-D09849A49BE0}"/>
          </ac:grpSpMkLst>
        </pc:grpChg>
        <pc:grpChg chg="del">
          <ac:chgData name="Jonathan  Cosme" userId="272d5a2a-eea8-4805-b974-3aa4aa9a913a" providerId="ADAL" clId="{95DA1EC7-0219-4F48-A9C7-023F75CB0D99}" dt="2022-12-18T21:17:50.083" v="124" actId="478"/>
          <ac:grpSpMkLst>
            <pc:docMk/>
            <pc:sldMk cId="1728710058" sldId="1329"/>
            <ac:grpSpMk id="24" creationId="{133C6C56-0F85-29ED-17C7-9207EC870AAB}"/>
          </ac:grpSpMkLst>
        </pc:grpChg>
        <pc:grpChg chg="del">
          <ac:chgData name="Jonathan  Cosme" userId="272d5a2a-eea8-4805-b974-3aa4aa9a913a" providerId="ADAL" clId="{95DA1EC7-0219-4F48-A9C7-023F75CB0D99}" dt="2022-12-18T21:17:45.147" v="122" actId="478"/>
          <ac:grpSpMkLst>
            <pc:docMk/>
            <pc:sldMk cId="1728710058" sldId="1329"/>
            <ac:grpSpMk id="25" creationId="{6055EDDD-4717-EF73-1277-64907A132159}"/>
          </ac:grpSpMkLst>
        </pc:grpChg>
        <pc:grpChg chg="del">
          <ac:chgData name="Jonathan  Cosme" userId="272d5a2a-eea8-4805-b974-3aa4aa9a913a" providerId="ADAL" clId="{95DA1EC7-0219-4F48-A9C7-023F75CB0D99}" dt="2022-12-18T21:17:32.140" v="118" actId="478"/>
          <ac:grpSpMkLst>
            <pc:docMk/>
            <pc:sldMk cId="1728710058" sldId="1329"/>
            <ac:grpSpMk id="40" creationId="{82883011-7DFB-3A7D-E8FE-51C2E0BC4A1B}"/>
          </ac:grpSpMkLst>
        </pc:grpChg>
        <pc:grpChg chg="del">
          <ac:chgData name="Jonathan  Cosme" userId="272d5a2a-eea8-4805-b974-3aa4aa9a913a" providerId="ADAL" clId="{95DA1EC7-0219-4F48-A9C7-023F75CB0D99}" dt="2022-12-18T21:17:32.140" v="118" actId="478"/>
          <ac:grpSpMkLst>
            <pc:docMk/>
            <pc:sldMk cId="1728710058" sldId="1329"/>
            <ac:grpSpMk id="43" creationId="{2E772D34-8DBA-2258-1B3F-9974AB6468C8}"/>
          </ac:grpSpMkLst>
        </pc:grpChg>
      </pc:sldChg>
      <pc:sldChg chg="delSp mod modTransition">
        <pc:chgData name="Jonathan  Cosme" userId="272d5a2a-eea8-4805-b974-3aa4aa9a913a" providerId="ADAL" clId="{95DA1EC7-0219-4F48-A9C7-023F75CB0D99}" dt="2022-12-18T23:15:14.329" v="334"/>
        <pc:sldMkLst>
          <pc:docMk/>
          <pc:sldMk cId="3021620746" sldId="1330"/>
        </pc:sldMkLst>
        <pc:spChg chg="del">
          <ac:chgData name="Jonathan  Cosme" userId="272d5a2a-eea8-4805-b974-3aa4aa9a913a" providerId="ADAL" clId="{95DA1EC7-0219-4F48-A9C7-023F75CB0D99}" dt="2022-12-18T21:15:00.944" v="110" actId="478"/>
          <ac:spMkLst>
            <pc:docMk/>
            <pc:sldMk cId="3021620746" sldId="1330"/>
            <ac:spMk id="4" creationId="{09987B4C-FC31-F438-C64A-CF770E89C3F2}"/>
          </ac:spMkLst>
        </pc:spChg>
        <pc:spChg chg="del">
          <ac:chgData name="Jonathan  Cosme" userId="272d5a2a-eea8-4805-b974-3aa4aa9a913a" providerId="ADAL" clId="{95DA1EC7-0219-4F48-A9C7-023F75CB0D99}" dt="2022-12-18T21:15:00.944" v="110" actId="478"/>
          <ac:spMkLst>
            <pc:docMk/>
            <pc:sldMk cId="3021620746" sldId="1330"/>
            <ac:spMk id="5" creationId="{86BEAF20-51A9-E0DF-5452-79A2F9091255}"/>
          </ac:spMkLst>
        </pc:spChg>
        <pc:spChg chg="del">
          <ac:chgData name="Jonathan  Cosme" userId="272d5a2a-eea8-4805-b974-3aa4aa9a913a" providerId="ADAL" clId="{95DA1EC7-0219-4F48-A9C7-023F75CB0D99}" dt="2022-12-18T21:14:53.672" v="108" actId="478"/>
          <ac:spMkLst>
            <pc:docMk/>
            <pc:sldMk cId="3021620746" sldId="1330"/>
            <ac:spMk id="74" creationId="{15C711C9-66FB-A1D1-3EC7-82F159593377}"/>
          </ac:spMkLst>
        </pc:spChg>
        <pc:spChg chg="del">
          <ac:chgData name="Jonathan  Cosme" userId="272d5a2a-eea8-4805-b974-3aa4aa9a913a" providerId="ADAL" clId="{95DA1EC7-0219-4F48-A9C7-023F75CB0D99}" dt="2022-12-18T21:14:53.672" v="108" actId="478"/>
          <ac:spMkLst>
            <pc:docMk/>
            <pc:sldMk cId="3021620746" sldId="1330"/>
            <ac:spMk id="75" creationId="{72D871A8-DD4A-C03C-B99C-B19BFE727A0B}"/>
          </ac:spMkLst>
        </pc:spChg>
        <pc:grpChg chg="del">
          <ac:chgData name="Jonathan  Cosme" userId="272d5a2a-eea8-4805-b974-3aa4aa9a913a" providerId="ADAL" clId="{95DA1EC7-0219-4F48-A9C7-023F75CB0D99}" dt="2022-12-18T21:15:05.792" v="112" actId="478"/>
          <ac:grpSpMkLst>
            <pc:docMk/>
            <pc:sldMk cId="3021620746" sldId="1330"/>
            <ac:grpSpMk id="13" creationId="{FAC8EDF1-0542-1822-4374-B41F695EAF6B}"/>
          </ac:grpSpMkLst>
        </pc:grpChg>
        <pc:grpChg chg="del">
          <ac:chgData name="Jonathan  Cosme" userId="272d5a2a-eea8-4805-b974-3aa4aa9a913a" providerId="ADAL" clId="{95DA1EC7-0219-4F48-A9C7-023F75CB0D99}" dt="2022-12-18T21:15:09.848" v="114" actId="478"/>
          <ac:grpSpMkLst>
            <pc:docMk/>
            <pc:sldMk cId="3021620746" sldId="1330"/>
            <ac:grpSpMk id="15" creationId="{07766E9F-D519-49E0-BADA-7FD67FE2D0DF}"/>
          </ac:grpSpMkLst>
        </pc:grpChg>
        <pc:grpChg chg="del">
          <ac:chgData name="Jonathan  Cosme" userId="272d5a2a-eea8-4805-b974-3aa4aa9a913a" providerId="ADAL" clId="{95DA1EC7-0219-4F48-A9C7-023F75CB0D99}" dt="2022-12-18T21:12:33.420" v="99" actId="478"/>
          <ac:grpSpMkLst>
            <pc:docMk/>
            <pc:sldMk cId="3021620746" sldId="1330"/>
            <ac:grpSpMk id="58" creationId="{D4D3694F-4B56-D5F0-B008-E07ABAB4212E}"/>
          </ac:grpSpMkLst>
        </pc:grpChg>
        <pc:grpChg chg="del">
          <ac:chgData name="Jonathan  Cosme" userId="272d5a2a-eea8-4805-b974-3aa4aa9a913a" providerId="ADAL" clId="{95DA1EC7-0219-4F48-A9C7-023F75CB0D99}" dt="2022-12-18T21:12:33.420" v="99" actId="478"/>
          <ac:grpSpMkLst>
            <pc:docMk/>
            <pc:sldMk cId="3021620746" sldId="1330"/>
            <ac:grpSpMk id="59" creationId="{C4995EF3-E3DC-B3F7-0EA1-16D6218E479A}"/>
          </ac:grpSpMkLst>
        </pc:grpChg>
        <pc:cxnChg chg="del">
          <ac:chgData name="Jonathan  Cosme" userId="272d5a2a-eea8-4805-b974-3aa4aa9a913a" providerId="ADAL" clId="{95DA1EC7-0219-4F48-A9C7-023F75CB0D99}" dt="2022-12-18T21:12:38.811" v="100" actId="478"/>
          <ac:cxnSpMkLst>
            <pc:docMk/>
            <pc:sldMk cId="3021620746" sldId="1330"/>
            <ac:cxnSpMk id="60" creationId="{C5671FE0-67A5-EA6F-233B-9C82D0132440}"/>
          </ac:cxnSpMkLst>
        </pc:cxnChg>
        <pc:cxnChg chg="del">
          <ac:chgData name="Jonathan  Cosme" userId="272d5a2a-eea8-4805-b974-3aa4aa9a913a" providerId="ADAL" clId="{95DA1EC7-0219-4F48-A9C7-023F75CB0D99}" dt="2022-12-18T21:12:38.811" v="100" actId="478"/>
          <ac:cxnSpMkLst>
            <pc:docMk/>
            <pc:sldMk cId="3021620746" sldId="1330"/>
            <ac:cxnSpMk id="62" creationId="{A29DA98F-6DAE-D32F-A384-B584CCBE03A4}"/>
          </ac:cxnSpMkLst>
        </pc:cxnChg>
        <pc:cxnChg chg="del">
          <ac:chgData name="Jonathan  Cosme" userId="272d5a2a-eea8-4805-b974-3aa4aa9a913a" providerId="ADAL" clId="{95DA1EC7-0219-4F48-A9C7-023F75CB0D99}" dt="2022-12-18T21:12:38.811" v="100" actId="478"/>
          <ac:cxnSpMkLst>
            <pc:docMk/>
            <pc:sldMk cId="3021620746" sldId="1330"/>
            <ac:cxnSpMk id="65" creationId="{C8265005-7273-9ACF-2770-29EC8EA68F41}"/>
          </ac:cxnSpMkLst>
        </pc:cxnChg>
        <pc:cxnChg chg="del">
          <ac:chgData name="Jonathan  Cosme" userId="272d5a2a-eea8-4805-b974-3aa4aa9a913a" providerId="ADAL" clId="{95DA1EC7-0219-4F48-A9C7-023F75CB0D99}" dt="2022-12-18T21:12:38.811" v="100" actId="478"/>
          <ac:cxnSpMkLst>
            <pc:docMk/>
            <pc:sldMk cId="3021620746" sldId="1330"/>
            <ac:cxnSpMk id="78" creationId="{62127E19-8052-1480-305E-DA9ABA1B6373}"/>
          </ac:cxnSpMkLst>
        </pc:cxnChg>
      </pc:sldChg>
      <pc:sldChg chg="addSp delSp modSp mod modTransition">
        <pc:chgData name="Jonathan  Cosme" userId="272d5a2a-eea8-4805-b974-3aa4aa9a913a" providerId="ADAL" clId="{95DA1EC7-0219-4F48-A9C7-023F75CB0D99}" dt="2022-12-18T23:15:14.329" v="334"/>
        <pc:sldMkLst>
          <pc:docMk/>
          <pc:sldMk cId="3155018887" sldId="1332"/>
        </pc:sldMkLst>
        <pc:spChg chg="del">
          <ac:chgData name="Jonathan  Cosme" userId="272d5a2a-eea8-4805-b974-3aa4aa9a913a" providerId="ADAL" clId="{95DA1EC7-0219-4F48-A9C7-023F75CB0D99}" dt="2022-12-18T21:02:40.337" v="31" actId="478"/>
          <ac:spMkLst>
            <pc:docMk/>
            <pc:sldMk cId="3155018887" sldId="1332"/>
            <ac:spMk id="13" creationId="{61B1FEDD-3D66-5A4D-515F-1B7842572B4B}"/>
          </ac:spMkLst>
        </pc:spChg>
        <pc:spChg chg="del">
          <ac:chgData name="Jonathan  Cosme" userId="272d5a2a-eea8-4805-b974-3aa4aa9a913a" providerId="ADAL" clId="{95DA1EC7-0219-4F48-A9C7-023F75CB0D99}" dt="2022-12-18T21:02:54.704" v="37" actId="478"/>
          <ac:spMkLst>
            <pc:docMk/>
            <pc:sldMk cId="3155018887" sldId="1332"/>
            <ac:spMk id="15" creationId="{5E8FD9AC-A19E-EED0-B220-90FF4BF98167}"/>
          </ac:spMkLst>
        </pc:spChg>
        <pc:spChg chg="del">
          <ac:chgData name="Jonathan  Cosme" userId="272d5a2a-eea8-4805-b974-3aa4aa9a913a" providerId="ADAL" clId="{95DA1EC7-0219-4F48-A9C7-023F75CB0D99}" dt="2022-12-18T21:03:06.087" v="41" actId="478"/>
          <ac:spMkLst>
            <pc:docMk/>
            <pc:sldMk cId="3155018887" sldId="1332"/>
            <ac:spMk id="48" creationId="{00000000-0000-0000-0000-000000000000}"/>
          </ac:spMkLst>
        </pc:spChg>
        <pc:spChg chg="del">
          <ac:chgData name="Jonathan  Cosme" userId="272d5a2a-eea8-4805-b974-3aa4aa9a913a" providerId="ADAL" clId="{95DA1EC7-0219-4F48-A9C7-023F75CB0D99}" dt="2022-12-18T21:02:59.304" v="39" actId="478"/>
          <ac:spMkLst>
            <pc:docMk/>
            <pc:sldMk cId="3155018887" sldId="1332"/>
            <ac:spMk id="1039" creationId="{73066605-5A0F-10D3-50E8-6154C2302DBE}"/>
          </ac:spMkLst>
        </pc:spChg>
        <pc:spChg chg="add del mod">
          <ac:chgData name="Jonathan  Cosme" userId="272d5a2a-eea8-4805-b974-3aa4aa9a913a" providerId="ADAL" clId="{95DA1EC7-0219-4F48-A9C7-023F75CB0D99}" dt="2022-12-18T21:02:33.696" v="29" actId="478"/>
          <ac:spMkLst>
            <pc:docMk/>
            <pc:sldMk cId="3155018887" sldId="1332"/>
            <ac:spMk id="1040" creationId="{B8E69F41-DFA7-F6A2-6A8C-8DDB8CE631D9}"/>
          </ac:spMkLst>
        </pc:spChg>
        <pc:spChg chg="del">
          <ac:chgData name="Jonathan  Cosme" userId="272d5a2a-eea8-4805-b974-3aa4aa9a913a" providerId="ADAL" clId="{95DA1EC7-0219-4F48-A9C7-023F75CB0D99}" dt="2022-12-18T21:02:48.832" v="35" actId="478"/>
          <ac:spMkLst>
            <pc:docMk/>
            <pc:sldMk cId="3155018887" sldId="1332"/>
            <ac:spMk id="1041" creationId="{5E695AE5-0376-D654-66A0-1BBA20A423F8}"/>
          </ac:spMkLst>
        </pc:spChg>
        <pc:grpChg chg="del">
          <ac:chgData name="Jonathan  Cosme" userId="272d5a2a-eea8-4805-b974-3aa4aa9a913a" providerId="ADAL" clId="{95DA1EC7-0219-4F48-A9C7-023F75CB0D99}" dt="2022-12-18T21:03:06.087" v="41" actId="478"/>
          <ac:grpSpMkLst>
            <pc:docMk/>
            <pc:sldMk cId="3155018887" sldId="1332"/>
            <ac:grpSpMk id="18" creationId="{1A9419CE-9E76-938B-5FE0-7920641E857D}"/>
          </ac:grpSpMkLst>
        </pc:grpChg>
        <pc:grpChg chg="del">
          <ac:chgData name="Jonathan  Cosme" userId="272d5a2a-eea8-4805-b974-3aa4aa9a913a" providerId="ADAL" clId="{95DA1EC7-0219-4F48-A9C7-023F75CB0D99}" dt="2022-12-18T21:03:06.087" v="41" actId="478"/>
          <ac:grpSpMkLst>
            <pc:docMk/>
            <pc:sldMk cId="3155018887" sldId="1332"/>
            <ac:grpSpMk id="19" creationId="{1FA852E3-093C-6B88-FD2F-5BA603EE69E8}"/>
          </ac:grpSpMkLst>
        </pc:grpChg>
        <pc:grpChg chg="del">
          <ac:chgData name="Jonathan  Cosme" userId="272d5a2a-eea8-4805-b974-3aa4aa9a913a" providerId="ADAL" clId="{95DA1EC7-0219-4F48-A9C7-023F75CB0D99}" dt="2022-12-18T21:02:20.857" v="22" actId="478"/>
          <ac:grpSpMkLst>
            <pc:docMk/>
            <pc:sldMk cId="3155018887" sldId="1332"/>
            <ac:grpSpMk id="21" creationId="{BAF92D6F-B6B1-55E1-435A-55E82C722183}"/>
          </ac:grpSpMkLst>
        </pc:grpChg>
        <pc:grpChg chg="del">
          <ac:chgData name="Jonathan  Cosme" userId="272d5a2a-eea8-4805-b974-3aa4aa9a913a" providerId="ADAL" clId="{95DA1EC7-0219-4F48-A9C7-023F75CB0D99}" dt="2022-12-18T21:03:06.087" v="41" actId="478"/>
          <ac:grpSpMkLst>
            <pc:docMk/>
            <pc:sldMk cId="3155018887" sldId="1332"/>
            <ac:grpSpMk id="22" creationId="{E4C0B61E-F810-D32C-08B4-FF686DC90996}"/>
          </ac:grpSpMkLst>
        </pc:grpChg>
        <pc:grpChg chg="del">
          <ac:chgData name="Jonathan  Cosme" userId="272d5a2a-eea8-4805-b974-3aa4aa9a913a" providerId="ADAL" clId="{95DA1EC7-0219-4F48-A9C7-023F75CB0D99}" dt="2022-12-18T21:02:54.704" v="37" actId="478"/>
          <ac:grpSpMkLst>
            <pc:docMk/>
            <pc:sldMk cId="3155018887" sldId="1332"/>
            <ac:grpSpMk id="1029" creationId="{87D3D916-0CBB-CF95-C92E-FBEBE5CB2B42}"/>
          </ac:grpSpMkLst>
        </pc:grpChg>
        <pc:grpChg chg="del">
          <ac:chgData name="Jonathan  Cosme" userId="272d5a2a-eea8-4805-b974-3aa4aa9a913a" providerId="ADAL" clId="{95DA1EC7-0219-4F48-A9C7-023F75CB0D99}" dt="2022-12-18T21:02:54.704" v="37" actId="478"/>
          <ac:grpSpMkLst>
            <pc:docMk/>
            <pc:sldMk cId="3155018887" sldId="1332"/>
            <ac:grpSpMk id="1030" creationId="{01A773E6-6752-29D6-BC9A-6A3981B7874F}"/>
          </ac:grpSpMkLst>
        </pc:grpChg>
        <pc:grpChg chg="del">
          <ac:chgData name="Jonathan  Cosme" userId="272d5a2a-eea8-4805-b974-3aa4aa9a913a" providerId="ADAL" clId="{95DA1EC7-0219-4F48-A9C7-023F75CB0D99}" dt="2022-12-18T21:02:40.337" v="31" actId="478"/>
          <ac:grpSpMkLst>
            <pc:docMk/>
            <pc:sldMk cId="3155018887" sldId="1332"/>
            <ac:grpSpMk id="1033" creationId="{1E28C58B-FEC2-49CB-0646-DFECF90F488A}"/>
          </ac:grpSpMkLst>
        </pc:grpChg>
        <pc:grpChg chg="del">
          <ac:chgData name="Jonathan  Cosme" userId="272d5a2a-eea8-4805-b974-3aa4aa9a913a" providerId="ADAL" clId="{95DA1EC7-0219-4F48-A9C7-023F75CB0D99}" dt="2022-12-18T21:02:40.337" v="31" actId="478"/>
          <ac:grpSpMkLst>
            <pc:docMk/>
            <pc:sldMk cId="3155018887" sldId="1332"/>
            <ac:grpSpMk id="1034" creationId="{0C8A4173-A752-C3F5-E6A4-8520DF0F08D0}"/>
          </ac:grpSpMkLst>
        </pc:grpChg>
        <pc:picChg chg="del">
          <ac:chgData name="Jonathan  Cosme" userId="272d5a2a-eea8-4805-b974-3aa4aa9a913a" providerId="ADAL" clId="{95DA1EC7-0219-4F48-A9C7-023F75CB0D99}" dt="2022-12-18T21:02:54.704" v="37" actId="478"/>
          <ac:picMkLst>
            <pc:docMk/>
            <pc:sldMk cId="3155018887" sldId="1332"/>
            <ac:picMk id="52" creationId="{EB54AC9A-3B47-7917-80AF-339152522D99}"/>
          </ac:picMkLst>
        </pc:picChg>
        <pc:picChg chg="del">
          <ac:chgData name="Jonathan  Cosme" userId="272d5a2a-eea8-4805-b974-3aa4aa9a913a" providerId="ADAL" clId="{95DA1EC7-0219-4F48-A9C7-023F75CB0D99}" dt="2022-12-18T21:02:40.337" v="31" actId="478"/>
          <ac:picMkLst>
            <pc:docMk/>
            <pc:sldMk cId="3155018887" sldId="1332"/>
            <ac:picMk id="1036" creationId="{F04F4367-D204-96DD-918C-524C98387590}"/>
          </ac:picMkLst>
        </pc:picChg>
        <pc:picChg chg="del">
          <ac:chgData name="Jonathan  Cosme" userId="272d5a2a-eea8-4805-b974-3aa4aa9a913a" providerId="ADAL" clId="{95DA1EC7-0219-4F48-A9C7-023F75CB0D99}" dt="2022-12-18T21:02:40.337" v="31" actId="478"/>
          <ac:picMkLst>
            <pc:docMk/>
            <pc:sldMk cId="3155018887" sldId="1332"/>
            <ac:picMk id="1038" creationId="{FA6E11D4-350E-B448-9777-39901A8136F4}"/>
          </ac:picMkLst>
        </pc:picChg>
      </pc:sldChg>
      <pc:sldChg chg="add modTransition">
        <pc:chgData name="Jonathan  Cosme" userId="272d5a2a-eea8-4805-b974-3aa4aa9a913a" providerId="ADAL" clId="{95DA1EC7-0219-4F48-A9C7-023F75CB0D99}" dt="2022-12-18T23:15:14.329" v="334"/>
        <pc:sldMkLst>
          <pc:docMk/>
          <pc:sldMk cId="896609880" sldId="1333"/>
        </pc:sldMkLst>
      </pc:sldChg>
      <pc:sldChg chg="delSp modSp add del mod">
        <pc:chgData name="Jonathan  Cosme" userId="272d5a2a-eea8-4805-b974-3aa4aa9a913a" providerId="ADAL" clId="{95DA1EC7-0219-4F48-A9C7-023F75CB0D99}" dt="2022-12-18T21:02:08.088" v="20" actId="47"/>
        <pc:sldMkLst>
          <pc:docMk/>
          <pc:sldMk cId="647326993" sldId="1334"/>
        </pc:sldMkLst>
        <pc:spChg chg="del">
          <ac:chgData name="Jonathan  Cosme" userId="272d5a2a-eea8-4805-b974-3aa4aa9a913a" providerId="ADAL" clId="{95DA1EC7-0219-4F48-A9C7-023F75CB0D99}" dt="2022-12-18T21:01:54.201" v="19" actId="478"/>
          <ac:spMkLst>
            <pc:docMk/>
            <pc:sldMk cId="647326993" sldId="1334"/>
            <ac:spMk id="31" creationId="{37FD1721-8D37-37B2-D46B-B05FB9D789E2}"/>
          </ac:spMkLst>
        </pc:spChg>
        <pc:cxnChg chg="del mod">
          <ac:chgData name="Jonathan  Cosme" userId="272d5a2a-eea8-4805-b974-3aa4aa9a913a" providerId="ADAL" clId="{95DA1EC7-0219-4F48-A9C7-023F75CB0D99}" dt="2022-12-18T21:01:54.201" v="19" actId="478"/>
          <ac:cxnSpMkLst>
            <pc:docMk/>
            <pc:sldMk cId="647326993" sldId="1334"/>
            <ac:cxnSpMk id="32" creationId="{3663EF48-460B-136E-B5C6-E0024FE7BA31}"/>
          </ac:cxnSpMkLst>
        </pc:cxnChg>
        <pc:cxnChg chg="del mod">
          <ac:chgData name="Jonathan  Cosme" userId="272d5a2a-eea8-4805-b974-3aa4aa9a913a" providerId="ADAL" clId="{95DA1EC7-0219-4F48-A9C7-023F75CB0D99}" dt="2022-12-18T21:01:54.201" v="19" actId="478"/>
          <ac:cxnSpMkLst>
            <pc:docMk/>
            <pc:sldMk cId="647326993" sldId="1334"/>
            <ac:cxnSpMk id="35" creationId="{BFF12374-4A40-5FAD-C8B8-5863547F7501}"/>
          </ac:cxnSpMkLst>
        </pc:cxnChg>
      </pc:sldChg>
      <pc:sldChg chg="add modTransition">
        <pc:chgData name="Jonathan  Cosme" userId="272d5a2a-eea8-4805-b974-3aa4aa9a913a" providerId="ADAL" clId="{95DA1EC7-0219-4F48-A9C7-023F75CB0D99}" dt="2022-12-18T23:15:14.329" v="334"/>
        <pc:sldMkLst>
          <pc:docMk/>
          <pc:sldMk cId="1793616638" sldId="1335"/>
        </pc:sldMkLst>
      </pc:sldChg>
      <pc:sldChg chg="add modTransition">
        <pc:chgData name="Jonathan  Cosme" userId="272d5a2a-eea8-4805-b974-3aa4aa9a913a" providerId="ADAL" clId="{95DA1EC7-0219-4F48-A9C7-023F75CB0D99}" dt="2022-12-18T23:15:14.329" v="334"/>
        <pc:sldMkLst>
          <pc:docMk/>
          <pc:sldMk cId="2385242370" sldId="1336"/>
        </pc:sldMkLst>
      </pc:sldChg>
      <pc:sldChg chg="add modTransition">
        <pc:chgData name="Jonathan  Cosme" userId="272d5a2a-eea8-4805-b974-3aa4aa9a913a" providerId="ADAL" clId="{95DA1EC7-0219-4F48-A9C7-023F75CB0D99}" dt="2022-12-18T23:15:14.329" v="334"/>
        <pc:sldMkLst>
          <pc:docMk/>
          <pc:sldMk cId="318527630" sldId="1337"/>
        </pc:sldMkLst>
      </pc:sldChg>
      <pc:sldChg chg="add modTransition">
        <pc:chgData name="Jonathan  Cosme" userId="272d5a2a-eea8-4805-b974-3aa4aa9a913a" providerId="ADAL" clId="{95DA1EC7-0219-4F48-A9C7-023F75CB0D99}" dt="2022-12-18T23:15:14.329" v="334"/>
        <pc:sldMkLst>
          <pc:docMk/>
          <pc:sldMk cId="2206065892" sldId="1338"/>
        </pc:sldMkLst>
      </pc:sldChg>
      <pc:sldChg chg="add modTransition">
        <pc:chgData name="Jonathan  Cosme" userId="272d5a2a-eea8-4805-b974-3aa4aa9a913a" providerId="ADAL" clId="{95DA1EC7-0219-4F48-A9C7-023F75CB0D99}" dt="2022-12-18T23:15:14.329" v="334"/>
        <pc:sldMkLst>
          <pc:docMk/>
          <pc:sldMk cId="2279997247" sldId="1339"/>
        </pc:sldMkLst>
      </pc:sldChg>
      <pc:sldChg chg="add modTransition">
        <pc:chgData name="Jonathan  Cosme" userId="272d5a2a-eea8-4805-b974-3aa4aa9a913a" providerId="ADAL" clId="{95DA1EC7-0219-4F48-A9C7-023F75CB0D99}" dt="2022-12-18T23:15:14.329" v="334"/>
        <pc:sldMkLst>
          <pc:docMk/>
          <pc:sldMk cId="2332249319" sldId="1340"/>
        </pc:sldMkLst>
      </pc:sldChg>
      <pc:sldChg chg="add del">
        <pc:chgData name="Jonathan  Cosme" userId="272d5a2a-eea8-4805-b974-3aa4aa9a913a" providerId="ADAL" clId="{95DA1EC7-0219-4F48-A9C7-023F75CB0D99}" dt="2022-12-18T21:02:45.028" v="33"/>
        <pc:sldMkLst>
          <pc:docMk/>
          <pc:sldMk cId="2181723058" sldId="1341"/>
        </pc:sldMkLst>
      </pc:sldChg>
      <pc:sldChg chg="add modTransition">
        <pc:chgData name="Jonathan  Cosme" userId="272d5a2a-eea8-4805-b974-3aa4aa9a913a" providerId="ADAL" clId="{95DA1EC7-0219-4F48-A9C7-023F75CB0D99}" dt="2022-12-18T23:15:14.329" v="334"/>
        <pc:sldMkLst>
          <pc:docMk/>
          <pc:sldMk cId="3231241028" sldId="1341"/>
        </pc:sldMkLst>
      </pc:sldChg>
      <pc:sldChg chg="add modTransition">
        <pc:chgData name="Jonathan  Cosme" userId="272d5a2a-eea8-4805-b974-3aa4aa9a913a" providerId="ADAL" clId="{95DA1EC7-0219-4F48-A9C7-023F75CB0D99}" dt="2022-12-18T23:15:14.329" v="334"/>
        <pc:sldMkLst>
          <pc:docMk/>
          <pc:sldMk cId="279332498" sldId="1342"/>
        </pc:sldMkLst>
      </pc:sldChg>
      <pc:sldChg chg="add modTransition">
        <pc:chgData name="Jonathan  Cosme" userId="272d5a2a-eea8-4805-b974-3aa4aa9a913a" providerId="ADAL" clId="{95DA1EC7-0219-4F48-A9C7-023F75CB0D99}" dt="2022-12-18T23:15:14.329" v="334"/>
        <pc:sldMkLst>
          <pc:docMk/>
          <pc:sldMk cId="4066806073" sldId="1343"/>
        </pc:sldMkLst>
      </pc:sldChg>
      <pc:sldChg chg="add modTransition">
        <pc:chgData name="Jonathan  Cosme" userId="272d5a2a-eea8-4805-b974-3aa4aa9a913a" providerId="ADAL" clId="{95DA1EC7-0219-4F48-A9C7-023F75CB0D99}" dt="2022-12-18T23:15:14.329" v="334"/>
        <pc:sldMkLst>
          <pc:docMk/>
          <pc:sldMk cId="1301140728" sldId="1344"/>
        </pc:sldMkLst>
      </pc:sldChg>
      <pc:sldChg chg="add modTransition">
        <pc:chgData name="Jonathan  Cosme" userId="272d5a2a-eea8-4805-b974-3aa4aa9a913a" providerId="ADAL" clId="{95DA1EC7-0219-4F48-A9C7-023F75CB0D99}" dt="2022-12-18T23:15:14.329" v="334"/>
        <pc:sldMkLst>
          <pc:docMk/>
          <pc:sldMk cId="1996495780" sldId="1345"/>
        </pc:sldMkLst>
      </pc:sldChg>
      <pc:sldChg chg="add modTransition">
        <pc:chgData name="Jonathan  Cosme" userId="272d5a2a-eea8-4805-b974-3aa4aa9a913a" providerId="ADAL" clId="{95DA1EC7-0219-4F48-A9C7-023F75CB0D99}" dt="2022-12-18T23:15:14.329" v="334"/>
        <pc:sldMkLst>
          <pc:docMk/>
          <pc:sldMk cId="3769718440" sldId="1346"/>
        </pc:sldMkLst>
      </pc:sldChg>
      <pc:sldChg chg="add modTransition">
        <pc:chgData name="Jonathan  Cosme" userId="272d5a2a-eea8-4805-b974-3aa4aa9a913a" providerId="ADAL" clId="{95DA1EC7-0219-4F48-A9C7-023F75CB0D99}" dt="2022-12-18T23:15:14.329" v="334"/>
        <pc:sldMkLst>
          <pc:docMk/>
          <pc:sldMk cId="300256761" sldId="1347"/>
        </pc:sldMkLst>
      </pc:sldChg>
      <pc:sldChg chg="add modTransition">
        <pc:chgData name="Jonathan  Cosme" userId="272d5a2a-eea8-4805-b974-3aa4aa9a913a" providerId="ADAL" clId="{95DA1EC7-0219-4F48-A9C7-023F75CB0D99}" dt="2022-12-18T23:15:14.329" v="334"/>
        <pc:sldMkLst>
          <pc:docMk/>
          <pc:sldMk cId="376818761" sldId="1348"/>
        </pc:sldMkLst>
      </pc:sldChg>
      <pc:sldChg chg="add modTransition">
        <pc:chgData name="Jonathan  Cosme" userId="272d5a2a-eea8-4805-b974-3aa4aa9a913a" providerId="ADAL" clId="{95DA1EC7-0219-4F48-A9C7-023F75CB0D99}" dt="2022-12-18T23:15:14.329" v="334"/>
        <pc:sldMkLst>
          <pc:docMk/>
          <pc:sldMk cId="2361750656" sldId="1349"/>
        </pc:sldMkLst>
      </pc:sldChg>
      <pc:sldChg chg="add modTransition">
        <pc:chgData name="Jonathan  Cosme" userId="272d5a2a-eea8-4805-b974-3aa4aa9a913a" providerId="ADAL" clId="{95DA1EC7-0219-4F48-A9C7-023F75CB0D99}" dt="2022-12-18T23:15:14.329" v="334"/>
        <pc:sldMkLst>
          <pc:docMk/>
          <pc:sldMk cId="638830971" sldId="1350"/>
        </pc:sldMkLst>
      </pc:sldChg>
      <pc:sldChg chg="add modTransition">
        <pc:chgData name="Jonathan  Cosme" userId="272d5a2a-eea8-4805-b974-3aa4aa9a913a" providerId="ADAL" clId="{95DA1EC7-0219-4F48-A9C7-023F75CB0D99}" dt="2022-12-18T23:15:14.329" v="334"/>
        <pc:sldMkLst>
          <pc:docMk/>
          <pc:sldMk cId="2904958397" sldId="1351"/>
        </pc:sldMkLst>
      </pc:sldChg>
      <pc:sldChg chg="add modTransition">
        <pc:chgData name="Jonathan  Cosme" userId="272d5a2a-eea8-4805-b974-3aa4aa9a913a" providerId="ADAL" clId="{95DA1EC7-0219-4F48-A9C7-023F75CB0D99}" dt="2022-12-18T23:15:14.329" v="334"/>
        <pc:sldMkLst>
          <pc:docMk/>
          <pc:sldMk cId="581125425" sldId="1352"/>
        </pc:sldMkLst>
      </pc:sldChg>
      <pc:sldChg chg="delSp modSp add mod ord modTransition">
        <pc:chgData name="Jonathan  Cosme" userId="272d5a2a-eea8-4805-b974-3aa4aa9a913a" providerId="ADAL" clId="{95DA1EC7-0219-4F48-A9C7-023F75CB0D99}" dt="2022-12-18T23:15:14.329" v="334"/>
        <pc:sldMkLst>
          <pc:docMk/>
          <pc:sldMk cId="4219845206" sldId="1353"/>
        </pc:sldMkLst>
        <pc:spChg chg="mod">
          <ac:chgData name="Jonathan  Cosme" userId="272d5a2a-eea8-4805-b974-3aa4aa9a913a" providerId="ADAL" clId="{95DA1EC7-0219-4F48-A9C7-023F75CB0D99}" dt="2022-12-18T21:07:07.752" v="67" actId="20577"/>
          <ac:spMkLst>
            <pc:docMk/>
            <pc:sldMk cId="4219845206" sldId="1353"/>
            <ac:spMk id="5" creationId="{2CAC71EE-CB7E-705E-AA36-B980C98F7E06}"/>
          </ac:spMkLst>
        </pc:spChg>
        <pc:spChg chg="del">
          <ac:chgData name="Jonathan  Cosme" userId="272d5a2a-eea8-4805-b974-3aa4aa9a913a" providerId="ADAL" clId="{95DA1EC7-0219-4F48-A9C7-023F75CB0D99}" dt="2022-12-18T21:06:52.883" v="60" actId="478"/>
          <ac:spMkLst>
            <pc:docMk/>
            <pc:sldMk cId="4219845206" sldId="1353"/>
            <ac:spMk id="6" creationId="{F8FEF817-7B62-0BAE-E7F7-7C88F211A12B}"/>
          </ac:spMkLst>
        </pc:spChg>
        <pc:spChg chg="del">
          <ac:chgData name="Jonathan  Cosme" userId="272d5a2a-eea8-4805-b974-3aa4aa9a913a" providerId="ADAL" clId="{95DA1EC7-0219-4F48-A9C7-023F75CB0D99}" dt="2022-12-18T21:06:52.883" v="60" actId="478"/>
          <ac:spMkLst>
            <pc:docMk/>
            <pc:sldMk cId="4219845206" sldId="1353"/>
            <ac:spMk id="7" creationId="{B50B4389-03EF-1985-BB87-57F16131A354}"/>
          </ac:spMkLst>
        </pc:spChg>
        <pc:spChg chg="del">
          <ac:chgData name="Jonathan  Cosme" userId="272d5a2a-eea8-4805-b974-3aa4aa9a913a" providerId="ADAL" clId="{95DA1EC7-0219-4F48-A9C7-023F75CB0D99}" dt="2022-12-18T21:06:52.883" v="60" actId="478"/>
          <ac:spMkLst>
            <pc:docMk/>
            <pc:sldMk cId="4219845206" sldId="1353"/>
            <ac:spMk id="8" creationId="{B24830C1-CA97-A9EF-078A-BCAA82ECEAF3}"/>
          </ac:spMkLst>
        </pc:spChg>
        <pc:cxnChg chg="del">
          <ac:chgData name="Jonathan  Cosme" userId="272d5a2a-eea8-4805-b974-3aa4aa9a913a" providerId="ADAL" clId="{95DA1EC7-0219-4F48-A9C7-023F75CB0D99}" dt="2022-12-18T21:06:54.909" v="61" actId="478"/>
          <ac:cxnSpMkLst>
            <pc:docMk/>
            <pc:sldMk cId="4219845206" sldId="1353"/>
            <ac:cxnSpMk id="10" creationId="{A8E9F6AB-544C-A4AD-04B0-5DC77C61D6D4}"/>
          </ac:cxnSpMkLst>
        </pc:cxnChg>
      </pc:sldChg>
      <pc:sldChg chg="add del">
        <pc:chgData name="Jonathan  Cosme" userId="272d5a2a-eea8-4805-b974-3aa4aa9a913a" providerId="ADAL" clId="{95DA1EC7-0219-4F48-A9C7-023F75CB0D99}" dt="2022-12-18T21:06:57.781" v="63"/>
        <pc:sldMkLst>
          <pc:docMk/>
          <pc:sldMk cId="2245433378" sldId="1354"/>
        </pc:sldMkLst>
      </pc:sldChg>
      <pc:sldChg chg="add modTransition">
        <pc:chgData name="Jonathan  Cosme" userId="272d5a2a-eea8-4805-b974-3aa4aa9a913a" providerId="ADAL" clId="{95DA1EC7-0219-4F48-A9C7-023F75CB0D99}" dt="2022-12-18T23:15:14.329" v="334"/>
        <pc:sldMkLst>
          <pc:docMk/>
          <pc:sldMk cId="2950587844" sldId="1354"/>
        </pc:sldMkLst>
      </pc:sldChg>
      <pc:sldChg chg="delSp add mod ord modTransition">
        <pc:chgData name="Jonathan  Cosme" userId="272d5a2a-eea8-4805-b974-3aa4aa9a913a" providerId="ADAL" clId="{95DA1EC7-0219-4F48-A9C7-023F75CB0D99}" dt="2022-12-18T23:15:14.329" v="334"/>
        <pc:sldMkLst>
          <pc:docMk/>
          <pc:sldMk cId="1725705303" sldId="1355"/>
        </pc:sldMkLst>
        <pc:spChg chg="del">
          <ac:chgData name="Jonathan  Cosme" userId="272d5a2a-eea8-4805-b974-3aa4aa9a913a" providerId="ADAL" clId="{95DA1EC7-0219-4F48-A9C7-023F75CB0D99}" dt="2022-12-18T21:07:32.754" v="73" actId="478"/>
          <ac:spMkLst>
            <pc:docMk/>
            <pc:sldMk cId="1725705303" sldId="1355"/>
            <ac:spMk id="48" creationId="{00000000-0000-0000-0000-000000000000}"/>
          </ac:spMkLst>
        </pc:spChg>
        <pc:grpChg chg="del">
          <ac:chgData name="Jonathan  Cosme" userId="272d5a2a-eea8-4805-b974-3aa4aa9a913a" providerId="ADAL" clId="{95DA1EC7-0219-4F48-A9C7-023F75CB0D99}" dt="2022-12-18T21:07:18.851" v="69" actId="478"/>
          <ac:grpSpMkLst>
            <pc:docMk/>
            <pc:sldMk cId="1725705303" sldId="1355"/>
            <ac:grpSpMk id="3" creationId="{DE44EED4-3292-5956-C482-65A8445F5397}"/>
          </ac:grpSpMkLst>
        </pc:grpChg>
      </pc:sldChg>
      <pc:sldChg chg="add modTransition">
        <pc:chgData name="Jonathan  Cosme" userId="272d5a2a-eea8-4805-b974-3aa4aa9a913a" providerId="ADAL" clId="{95DA1EC7-0219-4F48-A9C7-023F75CB0D99}" dt="2022-12-18T23:15:14.329" v="334"/>
        <pc:sldMkLst>
          <pc:docMk/>
          <pc:sldMk cId="1351663346" sldId="1356"/>
        </pc:sldMkLst>
      </pc:sldChg>
      <pc:sldChg chg="add modTransition">
        <pc:chgData name="Jonathan  Cosme" userId="272d5a2a-eea8-4805-b974-3aa4aa9a913a" providerId="ADAL" clId="{95DA1EC7-0219-4F48-A9C7-023F75CB0D99}" dt="2022-12-18T23:15:14.329" v="334"/>
        <pc:sldMkLst>
          <pc:docMk/>
          <pc:sldMk cId="472692966" sldId="1357"/>
        </pc:sldMkLst>
      </pc:sldChg>
      <pc:sldChg chg="add modTransition">
        <pc:chgData name="Jonathan  Cosme" userId="272d5a2a-eea8-4805-b974-3aa4aa9a913a" providerId="ADAL" clId="{95DA1EC7-0219-4F48-A9C7-023F75CB0D99}" dt="2022-12-18T23:15:14.329" v="334"/>
        <pc:sldMkLst>
          <pc:docMk/>
          <pc:sldMk cId="3414981747" sldId="1358"/>
        </pc:sldMkLst>
      </pc:sldChg>
      <pc:sldChg chg="add modTransition">
        <pc:chgData name="Jonathan  Cosme" userId="272d5a2a-eea8-4805-b974-3aa4aa9a913a" providerId="ADAL" clId="{95DA1EC7-0219-4F48-A9C7-023F75CB0D99}" dt="2022-12-18T23:15:14.329" v="334"/>
        <pc:sldMkLst>
          <pc:docMk/>
          <pc:sldMk cId="2391768496" sldId="1359"/>
        </pc:sldMkLst>
      </pc:sldChg>
      <pc:sldChg chg="add modTransition">
        <pc:chgData name="Jonathan  Cosme" userId="272d5a2a-eea8-4805-b974-3aa4aa9a913a" providerId="ADAL" clId="{95DA1EC7-0219-4F48-A9C7-023F75CB0D99}" dt="2022-12-18T23:15:14.329" v="334"/>
        <pc:sldMkLst>
          <pc:docMk/>
          <pc:sldMk cId="1876016597" sldId="1360"/>
        </pc:sldMkLst>
      </pc:sldChg>
      <pc:sldChg chg="add modTransition">
        <pc:chgData name="Jonathan  Cosme" userId="272d5a2a-eea8-4805-b974-3aa4aa9a913a" providerId="ADAL" clId="{95DA1EC7-0219-4F48-A9C7-023F75CB0D99}" dt="2022-12-18T23:15:14.329" v="334"/>
        <pc:sldMkLst>
          <pc:docMk/>
          <pc:sldMk cId="1288894069" sldId="1361"/>
        </pc:sldMkLst>
      </pc:sldChg>
      <pc:sldChg chg="add modTransition">
        <pc:chgData name="Jonathan  Cosme" userId="272d5a2a-eea8-4805-b974-3aa4aa9a913a" providerId="ADAL" clId="{95DA1EC7-0219-4F48-A9C7-023F75CB0D99}" dt="2022-12-18T23:15:14.329" v="334"/>
        <pc:sldMkLst>
          <pc:docMk/>
          <pc:sldMk cId="1401814763" sldId="1362"/>
        </pc:sldMkLst>
      </pc:sldChg>
      <pc:sldChg chg="add modTransition">
        <pc:chgData name="Jonathan  Cosme" userId="272d5a2a-eea8-4805-b974-3aa4aa9a913a" providerId="ADAL" clId="{95DA1EC7-0219-4F48-A9C7-023F75CB0D99}" dt="2022-12-18T23:15:14.329" v="334"/>
        <pc:sldMkLst>
          <pc:docMk/>
          <pc:sldMk cId="1785342214" sldId="1363"/>
        </pc:sldMkLst>
      </pc:sldChg>
      <pc:sldChg chg="add modTransition">
        <pc:chgData name="Jonathan  Cosme" userId="272d5a2a-eea8-4805-b974-3aa4aa9a913a" providerId="ADAL" clId="{95DA1EC7-0219-4F48-A9C7-023F75CB0D99}" dt="2022-12-18T23:15:14.329" v="334"/>
        <pc:sldMkLst>
          <pc:docMk/>
          <pc:sldMk cId="262619917" sldId="1364"/>
        </pc:sldMkLst>
      </pc:sldChg>
      <pc:sldChg chg="add modTransition">
        <pc:chgData name="Jonathan  Cosme" userId="272d5a2a-eea8-4805-b974-3aa4aa9a913a" providerId="ADAL" clId="{95DA1EC7-0219-4F48-A9C7-023F75CB0D99}" dt="2022-12-18T23:15:14.329" v="334"/>
        <pc:sldMkLst>
          <pc:docMk/>
          <pc:sldMk cId="4161454038" sldId="1365"/>
        </pc:sldMkLst>
      </pc:sldChg>
      <pc:sldChg chg="add modTransition">
        <pc:chgData name="Jonathan  Cosme" userId="272d5a2a-eea8-4805-b974-3aa4aa9a913a" providerId="ADAL" clId="{95DA1EC7-0219-4F48-A9C7-023F75CB0D99}" dt="2022-12-18T23:15:14.329" v="334"/>
        <pc:sldMkLst>
          <pc:docMk/>
          <pc:sldMk cId="2061076475" sldId="1366"/>
        </pc:sldMkLst>
      </pc:sldChg>
      <pc:sldChg chg="add modTransition">
        <pc:chgData name="Jonathan  Cosme" userId="272d5a2a-eea8-4805-b974-3aa4aa9a913a" providerId="ADAL" clId="{95DA1EC7-0219-4F48-A9C7-023F75CB0D99}" dt="2022-12-18T23:15:14.329" v="334"/>
        <pc:sldMkLst>
          <pc:docMk/>
          <pc:sldMk cId="3361679326" sldId="1367"/>
        </pc:sldMkLst>
      </pc:sldChg>
      <pc:sldChg chg="add modTransition">
        <pc:chgData name="Jonathan  Cosme" userId="272d5a2a-eea8-4805-b974-3aa4aa9a913a" providerId="ADAL" clId="{95DA1EC7-0219-4F48-A9C7-023F75CB0D99}" dt="2022-12-18T23:15:14.329" v="334"/>
        <pc:sldMkLst>
          <pc:docMk/>
          <pc:sldMk cId="283197274" sldId="1368"/>
        </pc:sldMkLst>
      </pc:sldChg>
      <pc:sldChg chg="delSp modSp add mod ord modTransition">
        <pc:chgData name="Jonathan  Cosme" userId="272d5a2a-eea8-4805-b974-3aa4aa9a913a" providerId="ADAL" clId="{95DA1EC7-0219-4F48-A9C7-023F75CB0D99}" dt="2022-12-18T23:15:14.329" v="334"/>
        <pc:sldMkLst>
          <pc:docMk/>
          <pc:sldMk cId="2553634295" sldId="1369"/>
        </pc:sldMkLst>
        <pc:spChg chg="del">
          <ac:chgData name="Jonathan  Cosme" userId="272d5a2a-eea8-4805-b974-3aa4aa9a913a" providerId="ADAL" clId="{95DA1EC7-0219-4F48-A9C7-023F75CB0D99}" dt="2022-12-18T21:20:00.426" v="174" actId="478"/>
          <ac:spMkLst>
            <pc:docMk/>
            <pc:sldMk cId="2553634295" sldId="1369"/>
            <ac:spMk id="4" creationId="{09987B4C-FC31-F438-C64A-CF770E89C3F2}"/>
          </ac:spMkLst>
        </pc:spChg>
        <pc:spChg chg="del">
          <ac:chgData name="Jonathan  Cosme" userId="272d5a2a-eea8-4805-b974-3aa4aa9a913a" providerId="ADAL" clId="{95DA1EC7-0219-4F48-A9C7-023F75CB0D99}" dt="2022-12-18T21:13:32.970" v="105" actId="478"/>
          <ac:spMkLst>
            <pc:docMk/>
            <pc:sldMk cId="2553634295" sldId="1369"/>
            <ac:spMk id="5" creationId="{86BEAF20-51A9-E0DF-5452-79A2F9091255}"/>
          </ac:spMkLst>
        </pc:spChg>
        <pc:spChg chg="del topLvl">
          <ac:chgData name="Jonathan  Cosme" userId="272d5a2a-eea8-4805-b974-3aa4aa9a913a" providerId="ADAL" clId="{95DA1EC7-0219-4F48-A9C7-023F75CB0D99}" dt="2022-12-18T22:08:54.940" v="333" actId="478"/>
          <ac:spMkLst>
            <pc:docMk/>
            <pc:sldMk cId="2553634295" sldId="1369"/>
            <ac:spMk id="7" creationId="{B50B4389-03EF-1985-BB87-57F16131A354}"/>
          </ac:spMkLst>
        </pc:spChg>
        <pc:spChg chg="mod">
          <ac:chgData name="Jonathan  Cosme" userId="272d5a2a-eea8-4805-b974-3aa4aa9a913a" providerId="ADAL" clId="{95DA1EC7-0219-4F48-A9C7-023F75CB0D99}" dt="2022-12-18T21:20:11.111" v="185" actId="20577"/>
          <ac:spMkLst>
            <pc:docMk/>
            <pc:sldMk cId="2553634295" sldId="1369"/>
            <ac:spMk id="14" creationId="{00000000-0000-0000-0000-000000000000}"/>
          </ac:spMkLst>
        </pc:spChg>
        <pc:spChg chg="del">
          <ac:chgData name="Jonathan  Cosme" userId="272d5a2a-eea8-4805-b974-3aa4aa9a913a" providerId="ADAL" clId="{95DA1EC7-0219-4F48-A9C7-023F75CB0D99}" dt="2022-12-18T21:19:49.283" v="171" actId="478"/>
          <ac:spMkLst>
            <pc:docMk/>
            <pc:sldMk cId="2553634295" sldId="1369"/>
            <ac:spMk id="20" creationId="{06856F41-36B0-3651-3549-13E1D923F117}"/>
          </ac:spMkLst>
        </pc:spChg>
        <pc:spChg chg="del">
          <ac:chgData name="Jonathan  Cosme" userId="272d5a2a-eea8-4805-b974-3aa4aa9a913a" providerId="ADAL" clId="{95DA1EC7-0219-4F48-A9C7-023F75CB0D99}" dt="2022-12-18T21:19:38.190" v="169" actId="478"/>
          <ac:spMkLst>
            <pc:docMk/>
            <pc:sldMk cId="2553634295" sldId="1369"/>
            <ac:spMk id="27" creationId="{41515E50-9ED0-E60A-9677-9D348626F0CB}"/>
          </ac:spMkLst>
        </pc:spChg>
        <pc:spChg chg="del">
          <ac:chgData name="Jonathan  Cosme" userId="272d5a2a-eea8-4805-b974-3aa4aa9a913a" providerId="ADAL" clId="{95DA1EC7-0219-4F48-A9C7-023F75CB0D99}" dt="2022-12-18T21:19:32.005" v="167" actId="478"/>
          <ac:spMkLst>
            <pc:docMk/>
            <pc:sldMk cId="2553634295" sldId="1369"/>
            <ac:spMk id="29" creationId="{81EC426A-F40B-13ED-8E41-276E7DEA3EDF}"/>
          </ac:spMkLst>
        </pc:spChg>
        <pc:spChg chg="del topLvl">
          <ac:chgData name="Jonathan  Cosme" userId="272d5a2a-eea8-4805-b974-3aa4aa9a913a" providerId="ADAL" clId="{95DA1EC7-0219-4F48-A9C7-023F75CB0D99}" dt="2022-12-18T21:19:55.785" v="173" actId="478"/>
          <ac:spMkLst>
            <pc:docMk/>
            <pc:sldMk cId="2553634295" sldId="1369"/>
            <ac:spMk id="30" creationId="{F889F0E2-7DD3-C179-A936-EE2899373437}"/>
          </ac:spMkLst>
        </pc:spChg>
        <pc:spChg chg="del">
          <ac:chgData name="Jonathan  Cosme" userId="272d5a2a-eea8-4805-b974-3aa4aa9a913a" providerId="ADAL" clId="{95DA1EC7-0219-4F48-A9C7-023F75CB0D99}" dt="2022-12-18T21:19:38.190" v="169" actId="478"/>
          <ac:spMkLst>
            <pc:docMk/>
            <pc:sldMk cId="2553634295" sldId="1369"/>
            <ac:spMk id="32" creationId="{D581C8D3-C005-0136-72CA-A7CB5834BF13}"/>
          </ac:spMkLst>
        </pc:spChg>
        <pc:spChg chg="del">
          <ac:chgData name="Jonathan  Cosme" userId="272d5a2a-eea8-4805-b974-3aa4aa9a913a" providerId="ADAL" clId="{95DA1EC7-0219-4F48-A9C7-023F75CB0D99}" dt="2022-12-18T21:19:32.005" v="167" actId="478"/>
          <ac:spMkLst>
            <pc:docMk/>
            <pc:sldMk cId="2553634295" sldId="1369"/>
            <ac:spMk id="37" creationId="{5FCF282F-82EC-C9A0-E102-21602DFE3356}"/>
          </ac:spMkLst>
        </pc:spChg>
        <pc:spChg chg="del">
          <ac:chgData name="Jonathan  Cosme" userId="272d5a2a-eea8-4805-b974-3aa4aa9a913a" providerId="ADAL" clId="{95DA1EC7-0219-4F48-A9C7-023F75CB0D99}" dt="2022-12-18T21:19:32.005" v="167" actId="478"/>
          <ac:spMkLst>
            <pc:docMk/>
            <pc:sldMk cId="2553634295" sldId="1369"/>
            <ac:spMk id="38" creationId="{3AA217FD-6AE6-4009-2D6C-C65D9A23538B}"/>
          </ac:spMkLst>
        </pc:spChg>
        <pc:spChg chg="del topLvl">
          <ac:chgData name="Jonathan  Cosme" userId="272d5a2a-eea8-4805-b974-3aa4aa9a913a" providerId="ADAL" clId="{95DA1EC7-0219-4F48-A9C7-023F75CB0D99}" dt="2022-12-18T21:13:29.827" v="104" actId="478"/>
          <ac:spMkLst>
            <pc:docMk/>
            <pc:sldMk cId="2553634295" sldId="1369"/>
            <ac:spMk id="48" creationId="{00000000-0000-0000-0000-000000000000}"/>
          </ac:spMkLst>
        </pc:spChg>
        <pc:spChg chg="del">
          <ac:chgData name="Jonathan  Cosme" userId="272d5a2a-eea8-4805-b974-3aa4aa9a913a" providerId="ADAL" clId="{95DA1EC7-0219-4F48-A9C7-023F75CB0D99}" dt="2022-12-18T21:19:49.283" v="171" actId="478"/>
          <ac:spMkLst>
            <pc:docMk/>
            <pc:sldMk cId="2553634295" sldId="1369"/>
            <ac:spMk id="52" creationId="{BA0EE501-959C-6FC8-7872-0F09BD18FA22}"/>
          </ac:spMkLst>
        </pc:spChg>
        <pc:spChg chg="del">
          <ac:chgData name="Jonathan  Cosme" userId="272d5a2a-eea8-4805-b974-3aa4aa9a913a" providerId="ADAL" clId="{95DA1EC7-0219-4F48-A9C7-023F75CB0D99}" dt="2022-12-18T21:19:38.190" v="169" actId="478"/>
          <ac:spMkLst>
            <pc:docMk/>
            <pc:sldMk cId="2553634295" sldId="1369"/>
            <ac:spMk id="54" creationId="{65AF9FAF-7532-6F1A-C912-FE34704D7B3A}"/>
          </ac:spMkLst>
        </pc:spChg>
        <pc:spChg chg="del topLvl">
          <ac:chgData name="Jonathan  Cosme" userId="272d5a2a-eea8-4805-b974-3aa4aa9a913a" providerId="ADAL" clId="{95DA1EC7-0219-4F48-A9C7-023F75CB0D99}" dt="2022-12-18T21:19:55.785" v="173" actId="478"/>
          <ac:spMkLst>
            <pc:docMk/>
            <pc:sldMk cId="2553634295" sldId="1369"/>
            <ac:spMk id="57" creationId="{9E4A0EF6-5354-7E16-CECA-F2A32084034E}"/>
          </ac:spMkLst>
        </pc:spChg>
        <pc:spChg chg="del">
          <ac:chgData name="Jonathan  Cosme" userId="272d5a2a-eea8-4805-b974-3aa4aa9a913a" providerId="ADAL" clId="{95DA1EC7-0219-4F48-A9C7-023F75CB0D99}" dt="2022-12-18T21:13:34.722" v="106" actId="478"/>
          <ac:spMkLst>
            <pc:docMk/>
            <pc:sldMk cId="2553634295" sldId="1369"/>
            <ac:spMk id="74" creationId="{15C711C9-66FB-A1D1-3EC7-82F159593377}"/>
          </ac:spMkLst>
        </pc:spChg>
        <pc:spChg chg="del">
          <ac:chgData name="Jonathan  Cosme" userId="272d5a2a-eea8-4805-b974-3aa4aa9a913a" providerId="ADAL" clId="{95DA1EC7-0219-4F48-A9C7-023F75CB0D99}" dt="2022-12-18T21:20:00.426" v="174" actId="478"/>
          <ac:spMkLst>
            <pc:docMk/>
            <pc:sldMk cId="2553634295" sldId="1369"/>
            <ac:spMk id="75" creationId="{72D871A8-DD4A-C03C-B99C-B19BFE727A0B}"/>
          </ac:spMkLst>
        </pc:spChg>
        <pc:grpChg chg="del">
          <ac:chgData name="Jonathan  Cosme" userId="272d5a2a-eea8-4805-b974-3aa4aa9a913a" providerId="ADAL" clId="{95DA1EC7-0219-4F48-A9C7-023F75CB0D99}" dt="2022-12-18T21:13:26.882" v="103" actId="478"/>
          <ac:grpSpMkLst>
            <pc:docMk/>
            <pc:sldMk cId="2553634295" sldId="1369"/>
            <ac:grpSpMk id="13" creationId="{FAC8EDF1-0542-1822-4374-B41F695EAF6B}"/>
          </ac:grpSpMkLst>
        </pc:grpChg>
        <pc:grpChg chg="del">
          <ac:chgData name="Jonathan  Cosme" userId="272d5a2a-eea8-4805-b974-3aa4aa9a913a" providerId="ADAL" clId="{95DA1EC7-0219-4F48-A9C7-023F75CB0D99}" dt="2022-12-18T21:13:29.827" v="104" actId="478"/>
          <ac:grpSpMkLst>
            <pc:docMk/>
            <pc:sldMk cId="2553634295" sldId="1369"/>
            <ac:grpSpMk id="15" creationId="{07766E9F-D519-49E0-BADA-7FD67FE2D0DF}"/>
          </ac:grpSpMkLst>
        </pc:grpChg>
        <pc:grpChg chg="del">
          <ac:chgData name="Jonathan  Cosme" userId="272d5a2a-eea8-4805-b974-3aa4aa9a913a" providerId="ADAL" clId="{95DA1EC7-0219-4F48-A9C7-023F75CB0D99}" dt="2022-12-18T21:19:32.005" v="167" actId="478"/>
          <ac:grpSpMkLst>
            <pc:docMk/>
            <pc:sldMk cId="2553634295" sldId="1369"/>
            <ac:grpSpMk id="50" creationId="{AF1C56A9-12CD-488A-5448-1F0101E79C1D}"/>
          </ac:grpSpMkLst>
        </pc:grpChg>
        <pc:grpChg chg="del">
          <ac:chgData name="Jonathan  Cosme" userId="272d5a2a-eea8-4805-b974-3aa4aa9a913a" providerId="ADAL" clId="{95DA1EC7-0219-4F48-A9C7-023F75CB0D99}" dt="2022-12-18T21:19:49.283" v="171" actId="478"/>
          <ac:grpSpMkLst>
            <pc:docMk/>
            <pc:sldMk cId="2553634295" sldId="1369"/>
            <ac:grpSpMk id="53" creationId="{3313D7B0-4AD7-5A7A-7665-8FB29D5098B0}"/>
          </ac:grpSpMkLst>
        </pc:grpChg>
        <pc:grpChg chg="del">
          <ac:chgData name="Jonathan  Cosme" userId="272d5a2a-eea8-4805-b974-3aa4aa9a913a" providerId="ADAL" clId="{95DA1EC7-0219-4F48-A9C7-023F75CB0D99}" dt="2022-12-18T21:19:38.190" v="169" actId="478"/>
          <ac:grpSpMkLst>
            <pc:docMk/>
            <pc:sldMk cId="2553634295" sldId="1369"/>
            <ac:grpSpMk id="55" creationId="{32CE6AB3-5E66-1058-6DD7-14E05C9CE399}"/>
          </ac:grpSpMkLst>
        </pc:grpChg>
        <pc:grpChg chg="del">
          <ac:chgData name="Jonathan  Cosme" userId="272d5a2a-eea8-4805-b974-3aa4aa9a913a" providerId="ADAL" clId="{95DA1EC7-0219-4F48-A9C7-023F75CB0D99}" dt="2022-12-18T21:19:55.785" v="173" actId="478"/>
          <ac:grpSpMkLst>
            <pc:docMk/>
            <pc:sldMk cId="2553634295" sldId="1369"/>
            <ac:grpSpMk id="58" creationId="{D4D3694F-4B56-D5F0-B008-E07ABAB4212E}"/>
          </ac:grpSpMkLst>
        </pc:grpChg>
        <pc:grpChg chg="del">
          <ac:chgData name="Jonathan  Cosme" userId="272d5a2a-eea8-4805-b974-3aa4aa9a913a" providerId="ADAL" clId="{95DA1EC7-0219-4F48-A9C7-023F75CB0D99}" dt="2022-12-18T22:08:54.940" v="333" actId="478"/>
          <ac:grpSpMkLst>
            <pc:docMk/>
            <pc:sldMk cId="2553634295" sldId="1369"/>
            <ac:grpSpMk id="59" creationId="{C4995EF3-E3DC-B3F7-0EA1-16D6218E479A}"/>
          </ac:grpSpMkLst>
        </pc:grpChg>
        <pc:cxnChg chg="del">
          <ac:chgData name="Jonathan  Cosme" userId="272d5a2a-eea8-4805-b974-3aa4aa9a913a" providerId="ADAL" clId="{95DA1EC7-0219-4F48-A9C7-023F75CB0D99}" dt="2022-12-18T22:08:54.940" v="333" actId="478"/>
          <ac:cxnSpMkLst>
            <pc:docMk/>
            <pc:sldMk cId="2553634295" sldId="1369"/>
            <ac:cxnSpMk id="60" creationId="{C5671FE0-67A5-EA6F-233B-9C82D0132440}"/>
          </ac:cxnSpMkLst>
        </pc:cxnChg>
        <pc:cxnChg chg="del">
          <ac:chgData name="Jonathan  Cosme" userId="272d5a2a-eea8-4805-b974-3aa4aa9a913a" providerId="ADAL" clId="{95DA1EC7-0219-4F48-A9C7-023F75CB0D99}" dt="2022-12-18T21:20:00.426" v="174" actId="478"/>
          <ac:cxnSpMkLst>
            <pc:docMk/>
            <pc:sldMk cId="2553634295" sldId="1369"/>
            <ac:cxnSpMk id="62" creationId="{A29DA98F-6DAE-D32F-A384-B584CCBE03A4}"/>
          </ac:cxnSpMkLst>
        </pc:cxnChg>
        <pc:cxnChg chg="del">
          <ac:chgData name="Jonathan  Cosme" userId="272d5a2a-eea8-4805-b974-3aa4aa9a913a" providerId="ADAL" clId="{95DA1EC7-0219-4F48-A9C7-023F75CB0D99}" dt="2022-12-18T21:20:00.426" v="174" actId="478"/>
          <ac:cxnSpMkLst>
            <pc:docMk/>
            <pc:sldMk cId="2553634295" sldId="1369"/>
            <ac:cxnSpMk id="65" creationId="{C8265005-7273-9ACF-2770-29EC8EA68F41}"/>
          </ac:cxnSpMkLst>
        </pc:cxnChg>
        <pc:cxnChg chg="del">
          <ac:chgData name="Jonathan  Cosme" userId="272d5a2a-eea8-4805-b974-3aa4aa9a913a" providerId="ADAL" clId="{95DA1EC7-0219-4F48-A9C7-023F75CB0D99}" dt="2022-12-18T21:20:00.426" v="174" actId="478"/>
          <ac:cxnSpMkLst>
            <pc:docMk/>
            <pc:sldMk cId="2553634295" sldId="1369"/>
            <ac:cxnSpMk id="78" creationId="{62127E19-8052-1480-305E-DA9ABA1B6373}"/>
          </ac:cxnSpMkLst>
        </pc:cxnChg>
      </pc:sldChg>
      <pc:sldChg chg="add modTransition">
        <pc:chgData name="Jonathan  Cosme" userId="272d5a2a-eea8-4805-b974-3aa4aa9a913a" providerId="ADAL" clId="{95DA1EC7-0219-4F48-A9C7-023F75CB0D99}" dt="2022-12-18T23:15:14.329" v="334"/>
        <pc:sldMkLst>
          <pc:docMk/>
          <pc:sldMk cId="562782639" sldId="1370"/>
        </pc:sldMkLst>
      </pc:sldChg>
      <pc:sldChg chg="add modTransition">
        <pc:chgData name="Jonathan  Cosme" userId="272d5a2a-eea8-4805-b974-3aa4aa9a913a" providerId="ADAL" clId="{95DA1EC7-0219-4F48-A9C7-023F75CB0D99}" dt="2022-12-18T23:15:14.329" v="334"/>
        <pc:sldMkLst>
          <pc:docMk/>
          <pc:sldMk cId="2923918406" sldId="1371"/>
        </pc:sldMkLst>
      </pc:sldChg>
      <pc:sldChg chg="add modTransition">
        <pc:chgData name="Jonathan  Cosme" userId="272d5a2a-eea8-4805-b974-3aa4aa9a913a" providerId="ADAL" clId="{95DA1EC7-0219-4F48-A9C7-023F75CB0D99}" dt="2022-12-18T23:15:14.329" v="334"/>
        <pc:sldMkLst>
          <pc:docMk/>
          <pc:sldMk cId="2267541815" sldId="1372"/>
        </pc:sldMkLst>
      </pc:sldChg>
      <pc:sldChg chg="add modTransition">
        <pc:chgData name="Jonathan  Cosme" userId="272d5a2a-eea8-4805-b974-3aa4aa9a913a" providerId="ADAL" clId="{95DA1EC7-0219-4F48-A9C7-023F75CB0D99}" dt="2022-12-18T23:15:14.329" v="334"/>
        <pc:sldMkLst>
          <pc:docMk/>
          <pc:sldMk cId="2887218368" sldId="1373"/>
        </pc:sldMkLst>
      </pc:sldChg>
      <pc:sldChg chg="add ord modTransition">
        <pc:chgData name="Jonathan  Cosme" userId="272d5a2a-eea8-4805-b974-3aa4aa9a913a" providerId="ADAL" clId="{95DA1EC7-0219-4F48-A9C7-023F75CB0D99}" dt="2022-12-18T23:15:14.329" v="334"/>
        <pc:sldMkLst>
          <pc:docMk/>
          <pc:sldMk cId="3494277000" sldId="1374"/>
        </pc:sldMkLst>
      </pc:sldChg>
      <pc:sldChg chg="add modTransition">
        <pc:chgData name="Jonathan  Cosme" userId="272d5a2a-eea8-4805-b974-3aa4aa9a913a" providerId="ADAL" clId="{95DA1EC7-0219-4F48-A9C7-023F75CB0D99}" dt="2022-12-18T23:15:14.329" v="334"/>
        <pc:sldMkLst>
          <pc:docMk/>
          <pc:sldMk cId="854912626" sldId="1375"/>
        </pc:sldMkLst>
      </pc:sldChg>
      <pc:sldChg chg="add modTransition">
        <pc:chgData name="Jonathan  Cosme" userId="272d5a2a-eea8-4805-b974-3aa4aa9a913a" providerId="ADAL" clId="{95DA1EC7-0219-4F48-A9C7-023F75CB0D99}" dt="2022-12-18T23:15:14.329" v="334"/>
        <pc:sldMkLst>
          <pc:docMk/>
          <pc:sldMk cId="2615367785" sldId="1376"/>
        </pc:sldMkLst>
      </pc:sldChg>
      <pc:sldChg chg="add modTransition">
        <pc:chgData name="Jonathan  Cosme" userId="272d5a2a-eea8-4805-b974-3aa4aa9a913a" providerId="ADAL" clId="{95DA1EC7-0219-4F48-A9C7-023F75CB0D99}" dt="2022-12-18T23:15:14.329" v="334"/>
        <pc:sldMkLst>
          <pc:docMk/>
          <pc:sldMk cId="3965344703" sldId="1377"/>
        </pc:sldMkLst>
      </pc:sldChg>
      <pc:sldChg chg="modSp add mod modTransition">
        <pc:chgData name="Jonathan  Cosme" userId="272d5a2a-eea8-4805-b974-3aa4aa9a913a" providerId="ADAL" clId="{95DA1EC7-0219-4F48-A9C7-023F75CB0D99}" dt="2022-12-18T23:15:14.329" v="334"/>
        <pc:sldMkLst>
          <pc:docMk/>
          <pc:sldMk cId="1367328466" sldId="1378"/>
        </pc:sldMkLst>
        <pc:spChg chg="mod">
          <ac:chgData name="Jonathan  Cosme" userId="272d5a2a-eea8-4805-b974-3aa4aa9a913a" providerId="ADAL" clId="{95DA1EC7-0219-4F48-A9C7-023F75CB0D99}" dt="2022-12-18T21:20:34.926" v="190"/>
          <ac:spMkLst>
            <pc:docMk/>
            <pc:sldMk cId="1367328466" sldId="1378"/>
            <ac:spMk id="14" creationId="{00000000-0000-0000-0000-000000000000}"/>
          </ac:spMkLst>
        </pc:spChg>
      </pc:sldChg>
      <pc:sldChg chg="modSp add mod modTransition">
        <pc:chgData name="Jonathan  Cosme" userId="272d5a2a-eea8-4805-b974-3aa4aa9a913a" providerId="ADAL" clId="{95DA1EC7-0219-4F48-A9C7-023F75CB0D99}" dt="2022-12-18T23:15:14.329" v="334"/>
        <pc:sldMkLst>
          <pc:docMk/>
          <pc:sldMk cId="1686978976" sldId="1379"/>
        </pc:sldMkLst>
        <pc:spChg chg="mod">
          <ac:chgData name="Jonathan  Cosme" userId="272d5a2a-eea8-4805-b974-3aa4aa9a913a" providerId="ADAL" clId="{95DA1EC7-0219-4F48-A9C7-023F75CB0D99}" dt="2022-12-18T21:20:31.759" v="189"/>
          <ac:spMkLst>
            <pc:docMk/>
            <pc:sldMk cId="1686978976" sldId="1379"/>
            <ac:spMk id="14" creationId="{00000000-0000-0000-0000-000000000000}"/>
          </ac:spMkLst>
        </pc:spChg>
      </pc:sldChg>
      <pc:sldChg chg="modSp add mod modTransition">
        <pc:chgData name="Jonathan  Cosme" userId="272d5a2a-eea8-4805-b974-3aa4aa9a913a" providerId="ADAL" clId="{95DA1EC7-0219-4F48-A9C7-023F75CB0D99}" dt="2022-12-18T23:15:14.329" v="334"/>
        <pc:sldMkLst>
          <pc:docMk/>
          <pc:sldMk cId="2927875873" sldId="1380"/>
        </pc:sldMkLst>
        <pc:spChg chg="mod">
          <ac:chgData name="Jonathan  Cosme" userId="272d5a2a-eea8-4805-b974-3aa4aa9a913a" providerId="ADAL" clId="{95DA1EC7-0219-4F48-A9C7-023F75CB0D99}" dt="2022-12-18T21:20:28.750" v="188"/>
          <ac:spMkLst>
            <pc:docMk/>
            <pc:sldMk cId="2927875873" sldId="1380"/>
            <ac:spMk id="14" creationId="{00000000-0000-0000-0000-000000000000}"/>
          </ac:spMkLst>
        </pc:spChg>
      </pc:sldChg>
      <pc:sldChg chg="modSp add mod modTransition">
        <pc:chgData name="Jonathan  Cosme" userId="272d5a2a-eea8-4805-b974-3aa4aa9a913a" providerId="ADAL" clId="{95DA1EC7-0219-4F48-A9C7-023F75CB0D99}" dt="2022-12-18T23:15:14.329" v="334"/>
        <pc:sldMkLst>
          <pc:docMk/>
          <pc:sldMk cId="329002949" sldId="1381"/>
        </pc:sldMkLst>
        <pc:spChg chg="mod">
          <ac:chgData name="Jonathan  Cosme" userId="272d5a2a-eea8-4805-b974-3aa4aa9a913a" providerId="ADAL" clId="{95DA1EC7-0219-4F48-A9C7-023F75CB0D99}" dt="2022-12-18T21:20:25.910" v="187"/>
          <ac:spMkLst>
            <pc:docMk/>
            <pc:sldMk cId="329002949" sldId="1381"/>
            <ac:spMk id="14" creationId="{00000000-0000-0000-0000-000000000000}"/>
          </ac:spMkLst>
        </pc:spChg>
      </pc:sldChg>
      <pc:sldChg chg="modSp add mod modTransition">
        <pc:chgData name="Jonathan  Cosme" userId="272d5a2a-eea8-4805-b974-3aa4aa9a913a" providerId="ADAL" clId="{95DA1EC7-0219-4F48-A9C7-023F75CB0D99}" dt="2022-12-18T23:15:14.329" v="334"/>
        <pc:sldMkLst>
          <pc:docMk/>
          <pc:sldMk cId="3568788982" sldId="1382"/>
        </pc:sldMkLst>
        <pc:spChg chg="mod">
          <ac:chgData name="Jonathan  Cosme" userId="272d5a2a-eea8-4805-b974-3aa4aa9a913a" providerId="ADAL" clId="{95DA1EC7-0219-4F48-A9C7-023F75CB0D99}" dt="2022-12-18T21:20:22.828" v="186"/>
          <ac:spMkLst>
            <pc:docMk/>
            <pc:sldMk cId="3568788982" sldId="1382"/>
            <ac:spMk id="14" creationId="{00000000-0000-0000-0000-000000000000}"/>
          </ac:spMkLst>
        </pc:spChg>
      </pc:sldChg>
      <pc:sldChg chg="delSp add mod ord modTransition">
        <pc:chgData name="Jonathan  Cosme" userId="272d5a2a-eea8-4805-b974-3aa4aa9a913a" providerId="ADAL" clId="{95DA1EC7-0219-4F48-A9C7-023F75CB0D99}" dt="2022-12-18T23:15:14.329" v="334"/>
        <pc:sldMkLst>
          <pc:docMk/>
          <pc:sldMk cId="1053442275" sldId="1383"/>
        </pc:sldMkLst>
        <pc:spChg chg="del">
          <ac:chgData name="Jonathan  Cosme" userId="272d5a2a-eea8-4805-b974-3aa4aa9a913a" providerId="ADAL" clId="{95DA1EC7-0219-4F48-A9C7-023F75CB0D99}" dt="2022-12-18T21:28:00.998" v="192" actId="478"/>
          <ac:spMkLst>
            <pc:docMk/>
            <pc:sldMk cId="1053442275" sldId="1383"/>
            <ac:spMk id="46" creationId="{FD451403-1408-8299-FEDA-F880F7604582}"/>
          </ac:spMkLst>
        </pc:spChg>
        <pc:grpChg chg="del">
          <ac:chgData name="Jonathan  Cosme" userId="272d5a2a-eea8-4805-b974-3aa4aa9a913a" providerId="ADAL" clId="{95DA1EC7-0219-4F48-A9C7-023F75CB0D99}" dt="2022-12-18T21:28:33.133" v="204" actId="478"/>
          <ac:grpSpMkLst>
            <pc:docMk/>
            <pc:sldMk cId="1053442275" sldId="1383"/>
            <ac:grpSpMk id="22" creationId="{4DE22FF7-CFE1-BE05-2D98-B6A3FBE57AA1}"/>
          </ac:grpSpMkLst>
        </pc:grpChg>
        <pc:grpChg chg="del">
          <ac:chgData name="Jonathan  Cosme" userId="272d5a2a-eea8-4805-b974-3aa4aa9a913a" providerId="ADAL" clId="{95DA1EC7-0219-4F48-A9C7-023F75CB0D99}" dt="2022-12-18T21:28:18.958" v="200" actId="478"/>
          <ac:grpSpMkLst>
            <pc:docMk/>
            <pc:sldMk cId="1053442275" sldId="1383"/>
            <ac:grpSpMk id="23" creationId="{6F528C49-8BE1-0ED5-299D-D09849A49BE0}"/>
          </ac:grpSpMkLst>
        </pc:grpChg>
        <pc:grpChg chg="del">
          <ac:chgData name="Jonathan  Cosme" userId="272d5a2a-eea8-4805-b974-3aa4aa9a913a" providerId="ADAL" clId="{95DA1EC7-0219-4F48-A9C7-023F75CB0D99}" dt="2022-12-18T21:28:33.133" v="204" actId="478"/>
          <ac:grpSpMkLst>
            <pc:docMk/>
            <pc:sldMk cId="1053442275" sldId="1383"/>
            <ac:grpSpMk id="24" creationId="{133C6C56-0F85-29ED-17C7-9207EC870AAB}"/>
          </ac:grpSpMkLst>
        </pc:grpChg>
        <pc:grpChg chg="del">
          <ac:chgData name="Jonathan  Cosme" userId="272d5a2a-eea8-4805-b974-3aa4aa9a913a" providerId="ADAL" clId="{95DA1EC7-0219-4F48-A9C7-023F75CB0D99}" dt="2022-12-18T21:28:33.133" v="204" actId="478"/>
          <ac:grpSpMkLst>
            <pc:docMk/>
            <pc:sldMk cId="1053442275" sldId="1383"/>
            <ac:grpSpMk id="25" creationId="{6055EDDD-4717-EF73-1277-64907A132159}"/>
          </ac:grpSpMkLst>
        </pc:grpChg>
        <pc:grpChg chg="del">
          <ac:chgData name="Jonathan  Cosme" userId="272d5a2a-eea8-4805-b974-3aa4aa9a913a" providerId="ADAL" clId="{95DA1EC7-0219-4F48-A9C7-023F75CB0D99}" dt="2022-12-18T21:28:14.270" v="198" actId="478"/>
          <ac:grpSpMkLst>
            <pc:docMk/>
            <pc:sldMk cId="1053442275" sldId="1383"/>
            <ac:grpSpMk id="40" creationId="{82883011-7DFB-3A7D-E8FE-51C2E0BC4A1B}"/>
          </ac:grpSpMkLst>
        </pc:grpChg>
        <pc:grpChg chg="del">
          <ac:chgData name="Jonathan  Cosme" userId="272d5a2a-eea8-4805-b974-3aa4aa9a913a" providerId="ADAL" clId="{95DA1EC7-0219-4F48-A9C7-023F75CB0D99}" dt="2022-12-18T21:28:10.262" v="196" actId="478"/>
          <ac:grpSpMkLst>
            <pc:docMk/>
            <pc:sldMk cId="1053442275" sldId="1383"/>
            <ac:grpSpMk id="43" creationId="{2E772D34-8DBA-2258-1B3F-9974AB6468C8}"/>
          </ac:grpSpMkLst>
        </pc:grpChg>
      </pc:sldChg>
      <pc:sldChg chg="add modTransition">
        <pc:chgData name="Jonathan  Cosme" userId="272d5a2a-eea8-4805-b974-3aa4aa9a913a" providerId="ADAL" clId="{95DA1EC7-0219-4F48-A9C7-023F75CB0D99}" dt="2022-12-18T23:15:14.329" v="334"/>
        <pc:sldMkLst>
          <pc:docMk/>
          <pc:sldMk cId="4229678189" sldId="1384"/>
        </pc:sldMkLst>
      </pc:sldChg>
      <pc:sldChg chg="add modTransition">
        <pc:chgData name="Jonathan  Cosme" userId="272d5a2a-eea8-4805-b974-3aa4aa9a913a" providerId="ADAL" clId="{95DA1EC7-0219-4F48-A9C7-023F75CB0D99}" dt="2022-12-18T23:15:14.329" v="334"/>
        <pc:sldMkLst>
          <pc:docMk/>
          <pc:sldMk cId="2912198762" sldId="1385"/>
        </pc:sldMkLst>
      </pc:sldChg>
      <pc:sldChg chg="add modTransition">
        <pc:chgData name="Jonathan  Cosme" userId="272d5a2a-eea8-4805-b974-3aa4aa9a913a" providerId="ADAL" clId="{95DA1EC7-0219-4F48-A9C7-023F75CB0D99}" dt="2022-12-18T23:15:14.329" v="334"/>
        <pc:sldMkLst>
          <pc:docMk/>
          <pc:sldMk cId="2387270819" sldId="1386"/>
        </pc:sldMkLst>
      </pc:sldChg>
      <pc:sldChg chg="add modTransition">
        <pc:chgData name="Jonathan  Cosme" userId="272d5a2a-eea8-4805-b974-3aa4aa9a913a" providerId="ADAL" clId="{95DA1EC7-0219-4F48-A9C7-023F75CB0D99}" dt="2022-12-18T23:15:14.329" v="334"/>
        <pc:sldMkLst>
          <pc:docMk/>
          <pc:sldMk cId="1744237028" sldId="1387"/>
        </pc:sldMkLst>
      </pc:sldChg>
      <pc:sldChg chg="add del">
        <pc:chgData name="Jonathan  Cosme" userId="272d5a2a-eea8-4805-b974-3aa4aa9a913a" providerId="ADAL" clId="{95DA1EC7-0219-4F48-A9C7-023F75CB0D99}" dt="2022-12-18T21:28:28.384" v="202"/>
        <pc:sldMkLst>
          <pc:docMk/>
          <pc:sldMk cId="2304536189" sldId="1387"/>
        </pc:sldMkLst>
      </pc:sldChg>
      <pc:sldChg chg="add modTransition">
        <pc:chgData name="Jonathan  Cosme" userId="272d5a2a-eea8-4805-b974-3aa4aa9a913a" providerId="ADAL" clId="{95DA1EC7-0219-4F48-A9C7-023F75CB0D99}" dt="2022-12-18T23:15:14.329" v="334"/>
        <pc:sldMkLst>
          <pc:docMk/>
          <pc:sldMk cId="3880596974" sldId="1388"/>
        </pc:sldMkLst>
      </pc:sldChg>
      <pc:sldChg chg="add modTransition">
        <pc:chgData name="Jonathan  Cosme" userId="272d5a2a-eea8-4805-b974-3aa4aa9a913a" providerId="ADAL" clId="{95DA1EC7-0219-4F48-A9C7-023F75CB0D99}" dt="2022-12-18T23:15:14.329" v="334"/>
        <pc:sldMkLst>
          <pc:docMk/>
          <pc:sldMk cId="1900822625" sldId="1389"/>
        </pc:sldMkLst>
      </pc:sldChg>
      <pc:sldChg chg="add modTransition">
        <pc:chgData name="Jonathan  Cosme" userId="272d5a2a-eea8-4805-b974-3aa4aa9a913a" providerId="ADAL" clId="{95DA1EC7-0219-4F48-A9C7-023F75CB0D99}" dt="2022-12-18T23:15:14.329" v="334"/>
        <pc:sldMkLst>
          <pc:docMk/>
          <pc:sldMk cId="286029108" sldId="1390"/>
        </pc:sldMkLst>
      </pc:sldChg>
      <pc:sldChg chg="add modTransition">
        <pc:chgData name="Jonathan  Cosme" userId="272d5a2a-eea8-4805-b974-3aa4aa9a913a" providerId="ADAL" clId="{95DA1EC7-0219-4F48-A9C7-023F75CB0D99}" dt="2022-12-18T23:15:14.329" v="334"/>
        <pc:sldMkLst>
          <pc:docMk/>
          <pc:sldMk cId="2734004334" sldId="1391"/>
        </pc:sldMkLst>
      </pc:sldChg>
      <pc:sldChg chg="add modTransition">
        <pc:chgData name="Jonathan  Cosme" userId="272d5a2a-eea8-4805-b974-3aa4aa9a913a" providerId="ADAL" clId="{95DA1EC7-0219-4F48-A9C7-023F75CB0D99}" dt="2022-12-18T23:15:14.329" v="334"/>
        <pc:sldMkLst>
          <pc:docMk/>
          <pc:sldMk cId="1637907680" sldId="1392"/>
        </pc:sldMkLst>
      </pc:sldChg>
      <pc:sldChg chg="add modTransition">
        <pc:chgData name="Jonathan  Cosme" userId="272d5a2a-eea8-4805-b974-3aa4aa9a913a" providerId="ADAL" clId="{95DA1EC7-0219-4F48-A9C7-023F75CB0D99}" dt="2022-12-18T23:15:14.329" v="334"/>
        <pc:sldMkLst>
          <pc:docMk/>
          <pc:sldMk cId="2393653119" sldId="1393"/>
        </pc:sldMkLst>
      </pc:sldChg>
      <pc:sldChg chg="add modTransition">
        <pc:chgData name="Jonathan  Cosme" userId="272d5a2a-eea8-4805-b974-3aa4aa9a913a" providerId="ADAL" clId="{95DA1EC7-0219-4F48-A9C7-023F75CB0D99}" dt="2022-12-18T23:15:14.329" v="334"/>
        <pc:sldMkLst>
          <pc:docMk/>
          <pc:sldMk cId="3619712302" sldId="1394"/>
        </pc:sldMkLst>
      </pc:sldChg>
      <pc:sldChg chg="add modTransition">
        <pc:chgData name="Jonathan  Cosme" userId="272d5a2a-eea8-4805-b974-3aa4aa9a913a" providerId="ADAL" clId="{95DA1EC7-0219-4F48-A9C7-023F75CB0D99}" dt="2022-12-18T23:15:14.329" v="334"/>
        <pc:sldMkLst>
          <pc:docMk/>
          <pc:sldMk cId="2746598701" sldId="1395"/>
        </pc:sldMkLst>
      </pc:sldChg>
      <pc:sldChg chg="add modTransition">
        <pc:chgData name="Jonathan  Cosme" userId="272d5a2a-eea8-4805-b974-3aa4aa9a913a" providerId="ADAL" clId="{95DA1EC7-0219-4F48-A9C7-023F75CB0D99}" dt="2022-12-18T23:15:14.329" v="334"/>
        <pc:sldMkLst>
          <pc:docMk/>
          <pc:sldMk cId="2957796455" sldId="1396"/>
        </pc:sldMkLst>
      </pc:sldChg>
      <pc:sldChg chg="add del">
        <pc:chgData name="Jonathan  Cosme" userId="272d5a2a-eea8-4805-b974-3aa4aa9a913a" providerId="ADAL" clId="{95DA1EC7-0219-4F48-A9C7-023F75CB0D99}" dt="2022-12-18T21:32:26.573" v="223"/>
        <pc:sldMkLst>
          <pc:docMk/>
          <pc:sldMk cId="3198330426" sldId="1396"/>
        </pc:sldMkLst>
      </pc:sldChg>
      <pc:sldChg chg="add modTransition">
        <pc:chgData name="Jonathan  Cosme" userId="272d5a2a-eea8-4805-b974-3aa4aa9a913a" providerId="ADAL" clId="{95DA1EC7-0219-4F48-A9C7-023F75CB0D99}" dt="2022-12-18T23:15:14.329" v="334"/>
        <pc:sldMkLst>
          <pc:docMk/>
          <pc:sldMk cId="67858824" sldId="1397"/>
        </pc:sldMkLst>
      </pc:sldChg>
      <pc:sldChg chg="add modTransition">
        <pc:chgData name="Jonathan  Cosme" userId="272d5a2a-eea8-4805-b974-3aa4aa9a913a" providerId="ADAL" clId="{95DA1EC7-0219-4F48-A9C7-023F75CB0D99}" dt="2022-12-18T23:15:14.329" v="334"/>
        <pc:sldMkLst>
          <pc:docMk/>
          <pc:sldMk cId="3119438758" sldId="1398"/>
        </pc:sldMkLst>
      </pc:sldChg>
      <pc:sldChg chg="add modTransition">
        <pc:chgData name="Jonathan  Cosme" userId="272d5a2a-eea8-4805-b974-3aa4aa9a913a" providerId="ADAL" clId="{95DA1EC7-0219-4F48-A9C7-023F75CB0D99}" dt="2022-12-18T23:15:14.329" v="334"/>
        <pc:sldMkLst>
          <pc:docMk/>
          <pc:sldMk cId="1965734787" sldId="1399"/>
        </pc:sldMkLst>
      </pc:sldChg>
      <pc:sldChg chg="add modTransition">
        <pc:chgData name="Jonathan  Cosme" userId="272d5a2a-eea8-4805-b974-3aa4aa9a913a" providerId="ADAL" clId="{95DA1EC7-0219-4F48-A9C7-023F75CB0D99}" dt="2022-12-18T23:15:14.329" v="334"/>
        <pc:sldMkLst>
          <pc:docMk/>
          <pc:sldMk cId="3898641683" sldId="1400"/>
        </pc:sldMkLst>
      </pc:sldChg>
      <pc:sldChg chg="add modTransition">
        <pc:chgData name="Jonathan  Cosme" userId="272d5a2a-eea8-4805-b974-3aa4aa9a913a" providerId="ADAL" clId="{95DA1EC7-0219-4F48-A9C7-023F75CB0D99}" dt="2022-12-18T23:15:14.329" v="334"/>
        <pc:sldMkLst>
          <pc:docMk/>
          <pc:sldMk cId="3693765495" sldId="1401"/>
        </pc:sldMkLst>
      </pc:sldChg>
      <pc:sldChg chg="add modTransition">
        <pc:chgData name="Jonathan  Cosme" userId="272d5a2a-eea8-4805-b974-3aa4aa9a913a" providerId="ADAL" clId="{95DA1EC7-0219-4F48-A9C7-023F75CB0D99}" dt="2022-12-18T23:15:14.329" v="334"/>
        <pc:sldMkLst>
          <pc:docMk/>
          <pc:sldMk cId="2179605929" sldId="1402"/>
        </pc:sldMkLst>
      </pc:sldChg>
      <pc:sldChg chg="add modTransition">
        <pc:chgData name="Jonathan  Cosme" userId="272d5a2a-eea8-4805-b974-3aa4aa9a913a" providerId="ADAL" clId="{95DA1EC7-0219-4F48-A9C7-023F75CB0D99}" dt="2022-12-18T23:15:14.329" v="334"/>
        <pc:sldMkLst>
          <pc:docMk/>
          <pc:sldMk cId="1775890498" sldId="1403"/>
        </pc:sldMkLst>
      </pc:sldChg>
      <pc:sldChg chg="add modTransition">
        <pc:chgData name="Jonathan  Cosme" userId="272d5a2a-eea8-4805-b974-3aa4aa9a913a" providerId="ADAL" clId="{95DA1EC7-0219-4F48-A9C7-023F75CB0D99}" dt="2022-12-18T23:15:14.329" v="334"/>
        <pc:sldMkLst>
          <pc:docMk/>
          <pc:sldMk cId="2736613572" sldId="1404"/>
        </pc:sldMkLst>
      </pc:sldChg>
      <pc:sldChg chg="add modTransition">
        <pc:chgData name="Jonathan  Cosme" userId="272d5a2a-eea8-4805-b974-3aa4aa9a913a" providerId="ADAL" clId="{95DA1EC7-0219-4F48-A9C7-023F75CB0D99}" dt="2022-12-18T23:15:14.329" v="334"/>
        <pc:sldMkLst>
          <pc:docMk/>
          <pc:sldMk cId="2119421693" sldId="1405"/>
        </pc:sldMkLst>
      </pc:sldChg>
      <pc:sldChg chg="add modTransition">
        <pc:chgData name="Jonathan  Cosme" userId="272d5a2a-eea8-4805-b974-3aa4aa9a913a" providerId="ADAL" clId="{95DA1EC7-0219-4F48-A9C7-023F75CB0D99}" dt="2022-12-18T23:15:14.329" v="334"/>
        <pc:sldMkLst>
          <pc:docMk/>
          <pc:sldMk cId="150051455" sldId="1406"/>
        </pc:sldMkLst>
      </pc:sldChg>
      <pc:sldChg chg="add modTransition">
        <pc:chgData name="Jonathan  Cosme" userId="272d5a2a-eea8-4805-b974-3aa4aa9a913a" providerId="ADAL" clId="{95DA1EC7-0219-4F48-A9C7-023F75CB0D99}" dt="2022-12-18T23:15:14.329" v="334"/>
        <pc:sldMkLst>
          <pc:docMk/>
          <pc:sldMk cId="169630438" sldId="1407"/>
        </pc:sldMkLst>
      </pc:sldChg>
      <pc:sldChg chg="add modTransition">
        <pc:chgData name="Jonathan  Cosme" userId="272d5a2a-eea8-4805-b974-3aa4aa9a913a" providerId="ADAL" clId="{95DA1EC7-0219-4F48-A9C7-023F75CB0D99}" dt="2022-12-18T23:15:14.329" v="334"/>
        <pc:sldMkLst>
          <pc:docMk/>
          <pc:sldMk cId="983051689" sldId="1408"/>
        </pc:sldMkLst>
      </pc:sldChg>
      <pc:sldChg chg="add modTransition">
        <pc:chgData name="Jonathan  Cosme" userId="272d5a2a-eea8-4805-b974-3aa4aa9a913a" providerId="ADAL" clId="{95DA1EC7-0219-4F48-A9C7-023F75CB0D99}" dt="2022-12-18T23:15:14.329" v="334"/>
        <pc:sldMkLst>
          <pc:docMk/>
          <pc:sldMk cId="3863089766" sldId="1409"/>
        </pc:sldMkLst>
      </pc:sldChg>
      <pc:sldChg chg="add modTransition">
        <pc:chgData name="Jonathan  Cosme" userId="272d5a2a-eea8-4805-b974-3aa4aa9a913a" providerId="ADAL" clId="{95DA1EC7-0219-4F48-A9C7-023F75CB0D99}" dt="2022-12-18T23:15:14.329" v="334"/>
        <pc:sldMkLst>
          <pc:docMk/>
          <pc:sldMk cId="3353091803" sldId="1410"/>
        </pc:sldMkLst>
      </pc:sldChg>
      <pc:sldChg chg="add modTransition">
        <pc:chgData name="Jonathan  Cosme" userId="272d5a2a-eea8-4805-b974-3aa4aa9a913a" providerId="ADAL" clId="{95DA1EC7-0219-4F48-A9C7-023F75CB0D99}" dt="2022-12-18T23:15:14.329" v="334"/>
        <pc:sldMkLst>
          <pc:docMk/>
          <pc:sldMk cId="3911499902" sldId="1411"/>
        </pc:sldMkLst>
      </pc:sldChg>
      <pc:sldChg chg="delSp add mod ord modTransition">
        <pc:chgData name="Jonathan  Cosme" userId="272d5a2a-eea8-4805-b974-3aa4aa9a913a" providerId="ADAL" clId="{95DA1EC7-0219-4F48-A9C7-023F75CB0D99}" dt="2022-12-18T23:15:14.329" v="334"/>
        <pc:sldMkLst>
          <pc:docMk/>
          <pc:sldMk cId="3362318045" sldId="1412"/>
        </pc:sldMkLst>
        <pc:spChg chg="del">
          <ac:chgData name="Jonathan  Cosme" userId="272d5a2a-eea8-4805-b974-3aa4aa9a913a" providerId="ADAL" clId="{95DA1EC7-0219-4F48-A9C7-023F75CB0D99}" dt="2022-12-18T21:48:39.931" v="310" actId="478"/>
          <ac:spMkLst>
            <pc:docMk/>
            <pc:sldMk cId="3362318045" sldId="1412"/>
            <ac:spMk id="2" creationId="{A59C4EEA-3102-ABE5-856B-6555F15A93EF}"/>
          </ac:spMkLst>
        </pc:spChg>
        <pc:spChg chg="del">
          <ac:chgData name="Jonathan  Cosme" userId="272d5a2a-eea8-4805-b974-3aa4aa9a913a" providerId="ADAL" clId="{95DA1EC7-0219-4F48-A9C7-023F75CB0D99}" dt="2022-12-18T21:48:47.555" v="314" actId="478"/>
          <ac:spMkLst>
            <pc:docMk/>
            <pc:sldMk cId="3362318045" sldId="1412"/>
            <ac:spMk id="4" creationId="{F24D15D9-1B0F-C9B7-5ACB-773291CC8D20}"/>
          </ac:spMkLst>
        </pc:spChg>
        <pc:spChg chg="del">
          <ac:chgData name="Jonathan  Cosme" userId="272d5a2a-eea8-4805-b974-3aa4aa9a913a" providerId="ADAL" clId="{95DA1EC7-0219-4F48-A9C7-023F75CB0D99}" dt="2022-12-18T21:48:39.931" v="310" actId="478"/>
          <ac:spMkLst>
            <pc:docMk/>
            <pc:sldMk cId="3362318045" sldId="1412"/>
            <ac:spMk id="6" creationId="{D9EE000F-F8F2-F4B0-AADD-1CE5EEA32D3F}"/>
          </ac:spMkLst>
        </pc:spChg>
        <pc:spChg chg="del">
          <ac:chgData name="Jonathan  Cosme" userId="272d5a2a-eea8-4805-b974-3aa4aa9a913a" providerId="ADAL" clId="{95DA1EC7-0219-4F48-A9C7-023F75CB0D99}" dt="2022-12-18T21:48:39.931" v="310" actId="478"/>
          <ac:spMkLst>
            <pc:docMk/>
            <pc:sldMk cId="3362318045" sldId="1412"/>
            <ac:spMk id="8" creationId="{2CD71E6F-83DA-E92D-4D39-BD4D0A056358}"/>
          </ac:spMkLst>
        </pc:spChg>
        <pc:picChg chg="del">
          <ac:chgData name="Jonathan  Cosme" userId="272d5a2a-eea8-4805-b974-3aa4aa9a913a" providerId="ADAL" clId="{95DA1EC7-0219-4F48-A9C7-023F75CB0D99}" dt="2022-12-18T21:48:47.555" v="314" actId="478"/>
          <ac:picMkLst>
            <pc:docMk/>
            <pc:sldMk cId="3362318045" sldId="1412"/>
            <ac:picMk id="7" creationId="{9E7EC0A4-2A94-EB54-0442-6697D918C2B2}"/>
          </ac:picMkLst>
        </pc:picChg>
      </pc:sldChg>
      <pc:sldChg chg="add modTransition">
        <pc:chgData name="Jonathan  Cosme" userId="272d5a2a-eea8-4805-b974-3aa4aa9a913a" providerId="ADAL" clId="{95DA1EC7-0219-4F48-A9C7-023F75CB0D99}" dt="2022-12-18T23:15:14.329" v="334"/>
        <pc:sldMkLst>
          <pc:docMk/>
          <pc:sldMk cId="3425934174" sldId="1413"/>
        </pc:sldMkLst>
      </pc:sldChg>
      <pc:sldChg chg="add modTransition">
        <pc:chgData name="Jonathan  Cosme" userId="272d5a2a-eea8-4805-b974-3aa4aa9a913a" providerId="ADAL" clId="{95DA1EC7-0219-4F48-A9C7-023F75CB0D99}" dt="2022-12-18T23:15:14.329" v="334"/>
        <pc:sldMkLst>
          <pc:docMk/>
          <pc:sldMk cId="1736535672" sldId="1414"/>
        </pc:sldMkLst>
      </pc:sldChg>
      <pc:sldChg chg="add modTransition">
        <pc:chgData name="Jonathan  Cosme" userId="272d5a2a-eea8-4805-b974-3aa4aa9a913a" providerId="ADAL" clId="{95DA1EC7-0219-4F48-A9C7-023F75CB0D99}" dt="2022-12-18T23:15:14.329" v="334"/>
        <pc:sldMkLst>
          <pc:docMk/>
          <pc:sldMk cId="1494760532" sldId="1415"/>
        </pc:sldMkLst>
      </pc:sldChg>
      <pc:sldChg chg="add modTransition">
        <pc:chgData name="Jonathan  Cosme" userId="272d5a2a-eea8-4805-b974-3aa4aa9a913a" providerId="ADAL" clId="{95DA1EC7-0219-4F48-A9C7-023F75CB0D99}" dt="2022-12-18T23:15:14.329" v="334"/>
        <pc:sldMkLst>
          <pc:docMk/>
          <pc:sldMk cId="728789005" sldId="1416"/>
        </pc:sldMkLst>
      </pc:sldChg>
      <pc:sldChg chg="add modTransition">
        <pc:chgData name="Jonathan  Cosme" userId="272d5a2a-eea8-4805-b974-3aa4aa9a913a" providerId="ADAL" clId="{95DA1EC7-0219-4F48-A9C7-023F75CB0D99}" dt="2022-12-18T23:15:14.329" v="334"/>
        <pc:sldMkLst>
          <pc:docMk/>
          <pc:sldMk cId="3156716090" sldId="1417"/>
        </pc:sldMkLst>
      </pc:sldChg>
      <pc:sldChg chg="delSp add mod ord modTransition">
        <pc:chgData name="Jonathan  Cosme" userId="272d5a2a-eea8-4805-b974-3aa4aa9a913a" providerId="ADAL" clId="{95DA1EC7-0219-4F48-A9C7-023F75CB0D99}" dt="2022-12-18T23:15:14.329" v="334"/>
        <pc:sldMkLst>
          <pc:docMk/>
          <pc:sldMk cId="3274768271" sldId="1418"/>
        </pc:sldMkLst>
        <pc:spChg chg="del">
          <ac:chgData name="Jonathan  Cosme" userId="272d5a2a-eea8-4805-b974-3aa4aa9a913a" providerId="ADAL" clId="{95DA1EC7-0219-4F48-A9C7-023F75CB0D99}" dt="2022-12-18T21:50:12.121" v="332" actId="478"/>
          <ac:spMkLst>
            <pc:docMk/>
            <pc:sldMk cId="3274768271" sldId="1418"/>
            <ac:spMk id="2" creationId="{D1DA38BC-810C-03FF-D908-14D3A8E0D12E}"/>
          </ac:spMkLst>
        </pc:spChg>
        <pc:spChg chg="del">
          <ac:chgData name="Jonathan  Cosme" userId="272d5a2a-eea8-4805-b974-3aa4aa9a913a" providerId="ADAL" clId="{95DA1EC7-0219-4F48-A9C7-023F75CB0D99}" dt="2022-12-18T21:50:12.121" v="332" actId="478"/>
          <ac:spMkLst>
            <pc:docMk/>
            <pc:sldMk cId="3274768271" sldId="1418"/>
            <ac:spMk id="4" creationId="{F24D15D9-1B0F-C9B7-5ACB-773291CC8D20}"/>
          </ac:spMkLst>
        </pc:spChg>
        <pc:spChg chg="del">
          <ac:chgData name="Jonathan  Cosme" userId="272d5a2a-eea8-4805-b974-3aa4aa9a913a" providerId="ADAL" clId="{95DA1EC7-0219-4F48-A9C7-023F75CB0D99}" dt="2022-12-18T21:50:06.057" v="330" actId="478"/>
          <ac:spMkLst>
            <pc:docMk/>
            <pc:sldMk cId="3274768271" sldId="1418"/>
            <ac:spMk id="5" creationId="{8D278C94-3FD1-5EA7-1BD4-8808E2CE1B11}"/>
          </ac:spMkLst>
        </pc:spChg>
        <pc:spChg chg="del">
          <ac:chgData name="Jonathan  Cosme" userId="272d5a2a-eea8-4805-b974-3aa4aa9a913a" providerId="ADAL" clId="{95DA1EC7-0219-4F48-A9C7-023F75CB0D99}" dt="2022-12-18T21:50:06.057" v="330" actId="478"/>
          <ac:spMkLst>
            <pc:docMk/>
            <pc:sldMk cId="3274768271" sldId="1418"/>
            <ac:spMk id="6" creationId="{33F01160-A28A-CCC4-5F15-368EBD2F2BEF}"/>
          </ac:spMkLst>
        </pc:spChg>
        <pc:spChg chg="del">
          <ac:chgData name="Jonathan  Cosme" userId="272d5a2a-eea8-4805-b974-3aa4aa9a913a" providerId="ADAL" clId="{95DA1EC7-0219-4F48-A9C7-023F75CB0D99}" dt="2022-12-18T21:50:12.121" v="332" actId="478"/>
          <ac:spMkLst>
            <pc:docMk/>
            <pc:sldMk cId="3274768271" sldId="1418"/>
            <ac:spMk id="8" creationId="{1640E753-20AF-7E1D-C2D7-9F8CF2312C49}"/>
          </ac:spMkLst>
        </pc:spChg>
        <pc:spChg chg="del">
          <ac:chgData name="Jonathan  Cosme" userId="272d5a2a-eea8-4805-b974-3aa4aa9a913a" providerId="ADAL" clId="{95DA1EC7-0219-4F48-A9C7-023F75CB0D99}" dt="2022-12-18T21:50:12.121" v="332" actId="478"/>
          <ac:spMkLst>
            <pc:docMk/>
            <pc:sldMk cId="3274768271" sldId="1418"/>
            <ac:spMk id="17" creationId="{635A7E6D-C2F9-6780-BE2C-FD206D233DEA}"/>
          </ac:spMkLst>
        </pc:spChg>
        <pc:spChg chg="del">
          <ac:chgData name="Jonathan  Cosme" userId="272d5a2a-eea8-4805-b974-3aa4aa9a913a" providerId="ADAL" clId="{95DA1EC7-0219-4F48-A9C7-023F75CB0D99}" dt="2022-12-18T21:50:01.747" v="328" actId="478"/>
          <ac:spMkLst>
            <pc:docMk/>
            <pc:sldMk cId="3274768271" sldId="1418"/>
            <ac:spMk id="18" creationId="{6CF0A9EE-BBAF-CD99-99B9-8BE31C7E91FC}"/>
          </ac:spMkLst>
        </pc:spChg>
        <pc:spChg chg="del">
          <ac:chgData name="Jonathan  Cosme" userId="272d5a2a-eea8-4805-b974-3aa4aa9a913a" providerId="ADAL" clId="{95DA1EC7-0219-4F48-A9C7-023F75CB0D99}" dt="2022-12-18T21:50:01.747" v="328" actId="478"/>
          <ac:spMkLst>
            <pc:docMk/>
            <pc:sldMk cId="3274768271" sldId="1418"/>
            <ac:spMk id="19" creationId="{E28A5545-43EF-A7F2-C175-B7331BFA2982}"/>
          </ac:spMkLst>
        </pc:spChg>
        <pc:spChg chg="del">
          <ac:chgData name="Jonathan  Cosme" userId="272d5a2a-eea8-4805-b974-3aa4aa9a913a" providerId="ADAL" clId="{95DA1EC7-0219-4F48-A9C7-023F75CB0D99}" dt="2022-12-18T21:50:01.747" v="328" actId="478"/>
          <ac:spMkLst>
            <pc:docMk/>
            <pc:sldMk cId="3274768271" sldId="1418"/>
            <ac:spMk id="20" creationId="{3E99977B-FC75-57EB-D54D-449E9BA4E0E1}"/>
          </ac:spMkLst>
        </pc:spChg>
        <pc:spChg chg="del">
          <ac:chgData name="Jonathan  Cosme" userId="272d5a2a-eea8-4805-b974-3aa4aa9a913a" providerId="ADAL" clId="{95DA1EC7-0219-4F48-A9C7-023F75CB0D99}" dt="2022-12-18T21:50:01.747" v="328" actId="478"/>
          <ac:spMkLst>
            <pc:docMk/>
            <pc:sldMk cId="3274768271" sldId="1418"/>
            <ac:spMk id="21" creationId="{181CF383-D875-0177-3DF1-11AEBDE9977E}"/>
          </ac:spMkLst>
        </pc:spChg>
        <pc:spChg chg="del">
          <ac:chgData name="Jonathan  Cosme" userId="272d5a2a-eea8-4805-b974-3aa4aa9a913a" providerId="ADAL" clId="{95DA1EC7-0219-4F48-A9C7-023F75CB0D99}" dt="2022-12-18T21:49:50.934" v="324" actId="478"/>
          <ac:spMkLst>
            <pc:docMk/>
            <pc:sldMk cId="3274768271" sldId="1418"/>
            <ac:spMk id="22" creationId="{7EF7D4AA-7459-E2D1-CC53-7801A83FC7BB}"/>
          </ac:spMkLst>
        </pc:spChg>
      </pc:sldChg>
      <pc:sldChg chg="add modTransition">
        <pc:chgData name="Jonathan  Cosme" userId="272d5a2a-eea8-4805-b974-3aa4aa9a913a" providerId="ADAL" clId="{95DA1EC7-0219-4F48-A9C7-023F75CB0D99}" dt="2022-12-18T23:15:14.329" v="334"/>
        <pc:sldMkLst>
          <pc:docMk/>
          <pc:sldMk cId="86171550" sldId="1419"/>
        </pc:sldMkLst>
      </pc:sldChg>
      <pc:sldChg chg="add modTransition">
        <pc:chgData name="Jonathan  Cosme" userId="272d5a2a-eea8-4805-b974-3aa4aa9a913a" providerId="ADAL" clId="{95DA1EC7-0219-4F48-A9C7-023F75CB0D99}" dt="2022-12-18T23:15:14.329" v="334"/>
        <pc:sldMkLst>
          <pc:docMk/>
          <pc:sldMk cId="1929028459" sldId="1420"/>
        </pc:sldMkLst>
      </pc:sldChg>
      <pc:sldChg chg="add modTransition">
        <pc:chgData name="Jonathan  Cosme" userId="272d5a2a-eea8-4805-b974-3aa4aa9a913a" providerId="ADAL" clId="{95DA1EC7-0219-4F48-A9C7-023F75CB0D99}" dt="2022-12-18T23:15:14.329" v="334"/>
        <pc:sldMkLst>
          <pc:docMk/>
          <pc:sldMk cId="48598343" sldId="1421"/>
        </pc:sldMkLst>
      </pc:sldChg>
    </pc:docChg>
  </pc:docChgLst>
  <pc:docChgLst>
    <pc:chgData name="Jonathan  Cosme" userId="272d5a2a-eea8-4805-b974-3aa4aa9a913a" providerId="ADAL" clId="{066459ED-B16E-4CA4-B498-45F32F556D53}"/>
    <pc:docChg chg="delSld">
      <pc:chgData name="Jonathan  Cosme" userId="272d5a2a-eea8-4805-b974-3aa4aa9a913a" providerId="ADAL" clId="{066459ED-B16E-4CA4-B498-45F32F556D53}" dt="2022-12-13T15:56:52.636" v="0" actId="47"/>
      <pc:docMkLst>
        <pc:docMk/>
      </pc:docMkLst>
      <pc:sldChg chg="del">
        <pc:chgData name="Jonathan  Cosme" userId="272d5a2a-eea8-4805-b974-3aa4aa9a913a" providerId="ADAL" clId="{066459ED-B16E-4CA4-B498-45F32F556D53}" dt="2022-12-13T15:56:52.636" v="0" actId="47"/>
        <pc:sldMkLst>
          <pc:docMk/>
          <pc:sldMk cId="2562521827" sldId="1239"/>
        </pc:sldMkLst>
      </pc:sldChg>
      <pc:sldChg chg="del">
        <pc:chgData name="Jonathan  Cosme" userId="272d5a2a-eea8-4805-b974-3aa4aa9a913a" providerId="ADAL" clId="{066459ED-B16E-4CA4-B498-45F32F556D53}" dt="2022-12-13T15:56:52.636" v="0" actId="47"/>
        <pc:sldMkLst>
          <pc:docMk/>
          <pc:sldMk cId="395315349" sldId="1240"/>
        </pc:sldMkLst>
      </pc:sldChg>
      <pc:sldChg chg="del">
        <pc:chgData name="Jonathan  Cosme" userId="272d5a2a-eea8-4805-b974-3aa4aa9a913a" providerId="ADAL" clId="{066459ED-B16E-4CA4-B498-45F32F556D53}" dt="2022-12-13T15:56:52.636" v="0" actId="47"/>
        <pc:sldMkLst>
          <pc:docMk/>
          <pc:sldMk cId="996057383" sldId="1246"/>
        </pc:sldMkLst>
      </pc:sldChg>
      <pc:sldChg chg="del">
        <pc:chgData name="Jonathan  Cosme" userId="272d5a2a-eea8-4805-b974-3aa4aa9a913a" providerId="ADAL" clId="{066459ED-B16E-4CA4-B498-45F32F556D53}" dt="2022-12-13T15:56:52.636" v="0" actId="47"/>
        <pc:sldMkLst>
          <pc:docMk/>
          <pc:sldMk cId="1167847984" sldId="1292"/>
        </pc:sldMkLst>
      </pc:sldChg>
      <pc:sldChg chg="del">
        <pc:chgData name="Jonathan  Cosme" userId="272d5a2a-eea8-4805-b974-3aa4aa9a913a" providerId="ADAL" clId="{066459ED-B16E-4CA4-B498-45F32F556D53}" dt="2022-12-13T15:56:52.636" v="0" actId="47"/>
        <pc:sldMkLst>
          <pc:docMk/>
          <pc:sldMk cId="1811170217" sldId="1300"/>
        </pc:sldMkLst>
      </pc:sldChg>
      <pc:sldChg chg="del">
        <pc:chgData name="Jonathan  Cosme" userId="272d5a2a-eea8-4805-b974-3aa4aa9a913a" providerId="ADAL" clId="{066459ED-B16E-4CA4-B498-45F32F556D53}" dt="2022-12-13T15:56:52.636" v="0" actId="47"/>
        <pc:sldMkLst>
          <pc:docMk/>
          <pc:sldMk cId="3976833486" sldId="1306"/>
        </pc:sldMkLst>
      </pc:sldChg>
      <pc:sldChg chg="del">
        <pc:chgData name="Jonathan  Cosme" userId="272d5a2a-eea8-4805-b974-3aa4aa9a913a" providerId="ADAL" clId="{066459ED-B16E-4CA4-B498-45F32F556D53}" dt="2022-12-13T15:56:52.636" v="0" actId="47"/>
        <pc:sldMkLst>
          <pc:docMk/>
          <pc:sldMk cId="111585476" sldId="133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12/18/2022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644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49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073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77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2d738f82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2d738f82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21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run.ai" TargetMode="External"/><Relationship Id="rId7" Type="http://schemas.openxmlformats.org/officeDocument/2006/relationships/image" Target="../media/image5.png"/><Relationship Id="rId2" Type="http://schemas.openxmlformats.org/officeDocument/2006/relationships/hyperlink" Target="mailto:info@run.ai"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run.ai" TargetMode="External"/><Relationship Id="rId7" Type="http://schemas.openxmlformats.org/officeDocument/2006/relationships/image" Target="../media/image5.png"/><Relationship Id="rId2" Type="http://schemas.openxmlformats.org/officeDocument/2006/relationships/hyperlink" Target="mailto:info@run.ai"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11305-18B6-C485-1A72-46817ADAB334}"/>
              </a:ext>
            </a:extLst>
          </p:cNvPr>
          <p:cNvSpPr>
            <a:spLocks noGrp="1"/>
          </p:cNvSpPr>
          <p:nvPr>
            <p:ph type="title"/>
          </p:nvPr>
        </p:nvSpPr>
        <p:spPr/>
        <p:txBody>
          <a:bodyPr/>
          <a:lstStyle>
            <a:lvl1pPr>
              <a:defRPr>
                <a:latin typeface="+mj-lt"/>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1B091A00-42F2-8F1E-1928-FCE957D83897}"/>
              </a:ext>
            </a:extLst>
          </p:cNvPr>
          <p:cNvSpPr>
            <a:spLocks noGrp="1"/>
          </p:cNvSpPr>
          <p:nvPr>
            <p:ph type="sldNum" idx="10"/>
          </p:nvPr>
        </p:nvSpPr>
        <p:spPr/>
        <p:txBody>
          <a:bodyPr/>
          <a:lstStyle>
            <a:lvl1pPr>
              <a:defRPr>
                <a:latin typeface="+mj-lt"/>
              </a:defRPr>
            </a:lvl1pPr>
          </a:lstStyle>
          <a:p>
            <a:fld id="{00000000-1234-1234-1234-123412341234}" type="slidenum">
              <a:rPr lang="en-GB" smtClean="0"/>
              <a:pPr/>
              <a:t>‹#›</a:t>
            </a:fld>
            <a:endParaRPr lang="en-GB"/>
          </a:p>
        </p:txBody>
      </p:sp>
    </p:spTree>
    <p:extLst>
      <p:ext uri="{BB962C8B-B14F-4D97-AF65-F5344CB8AC3E}">
        <p14:creationId xmlns:p14="http://schemas.microsoft.com/office/powerpoint/2010/main" val="143920812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p:cSld name="1_Closing Slide">
    <p:spTree>
      <p:nvGrpSpPr>
        <p:cNvPr id="1" name="Shape 443"/>
        <p:cNvGrpSpPr/>
        <p:nvPr/>
      </p:nvGrpSpPr>
      <p:grpSpPr>
        <a:xfrm>
          <a:off x="0" y="0"/>
          <a:ext cx="0" cy="0"/>
          <a:chOff x="0" y="0"/>
          <a:chExt cx="0" cy="0"/>
        </a:xfrm>
      </p:grpSpPr>
      <p:sp>
        <p:nvSpPr>
          <p:cNvPr id="444" name="Google Shape;444;p64"/>
          <p:cNvSpPr/>
          <p:nvPr/>
        </p:nvSpPr>
        <p:spPr>
          <a:xfrm>
            <a:off x="-33575" y="-35300"/>
            <a:ext cx="9207000" cy="52116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445" name="Google Shape;445;p64"/>
          <p:cNvSpPr txBox="1"/>
          <p:nvPr/>
        </p:nvSpPr>
        <p:spPr>
          <a:xfrm>
            <a:off x="489200" y="4566025"/>
            <a:ext cx="1881000" cy="282000"/>
          </a:xfrm>
          <a:prstGeom prst="rect">
            <a:avLst/>
          </a:prstGeom>
          <a:noFill/>
          <a:ln>
            <a:noFill/>
          </a:ln>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GB" sz="1000">
                <a:solidFill>
                  <a:schemeClr val="lt2"/>
                </a:solidFill>
                <a:uFill>
                  <a:noFill/>
                </a:uFill>
                <a:latin typeface="+mj-lt"/>
                <a:ea typeface="Montserrat SemiBold"/>
                <a:cs typeface="+mj-lt"/>
                <a:sym typeface="Montserrat SemiBold"/>
                <a:hlinkClick r:id="rId2"/>
              </a:rPr>
              <a:t>info@run.ai</a:t>
            </a:r>
            <a:r>
              <a:rPr lang="en-GB" sz="1000">
                <a:latin typeface="+mj-lt"/>
                <a:ea typeface="Montserrat SemiBold"/>
                <a:cs typeface="+mj-lt"/>
                <a:sym typeface="Montserrat SemiBold"/>
              </a:rPr>
              <a:t> </a:t>
            </a:r>
            <a:r>
              <a:rPr lang="en-GB" sz="1000">
                <a:solidFill>
                  <a:schemeClr val="lt1"/>
                </a:solidFill>
                <a:latin typeface="+mj-lt"/>
                <a:cs typeface="+mj-lt"/>
              </a:rPr>
              <a:t> </a:t>
            </a:r>
            <a:r>
              <a:rPr lang="en-GB" sz="1000">
                <a:solidFill>
                  <a:schemeClr val="lt1"/>
                </a:solidFill>
                <a:latin typeface="+mj-lt"/>
                <a:ea typeface="Clean" charset="0"/>
                <a:cs typeface="+mj-lt"/>
                <a:sym typeface="Clean" charset="0"/>
              </a:rPr>
              <a:t>|</a:t>
            </a:r>
            <a:r>
              <a:rPr lang="en-GB" sz="1000">
                <a:solidFill>
                  <a:schemeClr val="lt1"/>
                </a:solidFill>
                <a:latin typeface="+mj-lt"/>
                <a:cs typeface="+mj-lt"/>
              </a:rPr>
              <a:t> </a:t>
            </a:r>
            <a:r>
              <a:rPr lang="en-GB" sz="1000">
                <a:latin typeface="+mj-lt"/>
                <a:cs typeface="+mj-lt"/>
              </a:rPr>
              <a:t> </a:t>
            </a:r>
            <a:r>
              <a:rPr lang="en-GB" sz="1000">
                <a:solidFill>
                  <a:schemeClr val="dk2"/>
                </a:solidFill>
                <a:uFill>
                  <a:noFill/>
                </a:uFill>
                <a:latin typeface="+mj-lt"/>
                <a:ea typeface="Montserrat SemiBold"/>
                <a:cs typeface="+mj-lt"/>
                <a:sym typeface="Montserrat SemiBold"/>
                <a:hlinkClick r:id="rId3"/>
              </a:rPr>
              <a:t>www.run.ai</a:t>
            </a:r>
            <a:endParaRPr sz="1000">
              <a:solidFill>
                <a:schemeClr val="dk2"/>
              </a:solidFill>
              <a:latin typeface="+mj-lt"/>
              <a:ea typeface="Montserrat SemiBold"/>
              <a:cs typeface="+mj-lt"/>
              <a:sym typeface="Montserrat SemiBold"/>
            </a:endParaRPr>
          </a:p>
        </p:txBody>
      </p:sp>
      <p:grpSp>
        <p:nvGrpSpPr>
          <p:cNvPr id="446" name="Google Shape;446;p64"/>
          <p:cNvGrpSpPr/>
          <p:nvPr/>
        </p:nvGrpSpPr>
        <p:grpSpPr>
          <a:xfrm>
            <a:off x="3860943" y="295362"/>
            <a:ext cx="4983315" cy="4562300"/>
            <a:chOff x="287018" y="295362"/>
            <a:chExt cx="4983315" cy="4562300"/>
          </a:xfrm>
        </p:grpSpPr>
        <p:pic>
          <p:nvPicPr>
            <p:cNvPr id="447" name="Google Shape;447;p64"/>
            <p:cNvPicPr preferRelativeResize="0"/>
            <p:nvPr/>
          </p:nvPicPr>
          <p:blipFill>
            <a:blip r:embed="rId4"/>
            <a:stretch>
              <a:fillRect/>
            </a:stretch>
          </p:blipFill>
          <p:spPr>
            <a:xfrm flipH="1">
              <a:off x="287036" y="1833775"/>
              <a:ext cx="1468239" cy="1485651"/>
            </a:xfrm>
            <a:prstGeom prst="rect">
              <a:avLst/>
            </a:prstGeom>
            <a:noFill/>
            <a:ln>
              <a:noFill/>
            </a:ln>
          </p:spPr>
        </p:pic>
        <p:grpSp>
          <p:nvGrpSpPr>
            <p:cNvPr id="448" name="Google Shape;448;p64"/>
            <p:cNvGrpSpPr/>
            <p:nvPr/>
          </p:nvGrpSpPr>
          <p:grpSpPr>
            <a:xfrm flipH="1">
              <a:off x="287018" y="295362"/>
              <a:ext cx="4983315" cy="4562300"/>
              <a:chOff x="287018" y="295362"/>
              <a:chExt cx="4983315" cy="4562300"/>
            </a:xfrm>
          </p:grpSpPr>
          <p:pic>
            <p:nvPicPr>
              <p:cNvPr id="449" name="Google Shape;449;p64"/>
              <p:cNvPicPr preferRelativeResize="0"/>
              <p:nvPr/>
            </p:nvPicPr>
            <p:blipFill>
              <a:blip r:embed="rId5"/>
              <a:stretch>
                <a:fillRect/>
              </a:stretch>
            </p:blipFill>
            <p:spPr>
              <a:xfrm flipH="1">
                <a:off x="295192" y="295362"/>
                <a:ext cx="1433450" cy="1433450"/>
              </a:xfrm>
              <a:prstGeom prst="rect">
                <a:avLst/>
              </a:prstGeom>
              <a:noFill/>
              <a:ln>
                <a:noFill/>
              </a:ln>
            </p:spPr>
          </p:pic>
          <p:pic>
            <p:nvPicPr>
              <p:cNvPr id="450" name="Google Shape;450;p64"/>
              <p:cNvPicPr preferRelativeResize="0"/>
              <p:nvPr/>
            </p:nvPicPr>
            <p:blipFill>
              <a:blip r:embed="rId6"/>
              <a:stretch>
                <a:fillRect/>
              </a:stretch>
            </p:blipFill>
            <p:spPr>
              <a:xfrm flipH="1">
                <a:off x="287018" y="3424388"/>
                <a:ext cx="1409387" cy="1433275"/>
              </a:xfrm>
              <a:prstGeom prst="rect">
                <a:avLst/>
              </a:prstGeom>
              <a:noFill/>
              <a:ln>
                <a:noFill/>
              </a:ln>
            </p:spPr>
          </p:pic>
          <p:pic>
            <p:nvPicPr>
              <p:cNvPr id="451" name="Google Shape;451;p64"/>
              <p:cNvPicPr preferRelativeResize="0"/>
              <p:nvPr/>
            </p:nvPicPr>
            <p:blipFill>
              <a:blip r:embed="rId7"/>
              <a:stretch>
                <a:fillRect/>
              </a:stretch>
            </p:blipFill>
            <p:spPr>
              <a:xfrm>
                <a:off x="1910800" y="3442875"/>
                <a:ext cx="3359532" cy="1396300"/>
              </a:xfrm>
              <a:prstGeom prst="rect">
                <a:avLst/>
              </a:prstGeom>
              <a:noFill/>
              <a:ln>
                <a:noFill/>
              </a:ln>
            </p:spPr>
          </p:pic>
          <p:pic>
            <p:nvPicPr>
              <p:cNvPr id="452" name="Google Shape;452;p64"/>
              <p:cNvPicPr preferRelativeResize="0"/>
              <p:nvPr/>
            </p:nvPicPr>
            <p:blipFill>
              <a:blip r:embed="rId8"/>
              <a:stretch>
                <a:fillRect/>
              </a:stretch>
            </p:blipFill>
            <p:spPr>
              <a:xfrm>
                <a:off x="287025" y="1878406"/>
                <a:ext cx="3359532" cy="1396300"/>
              </a:xfrm>
              <a:prstGeom prst="rect">
                <a:avLst/>
              </a:prstGeom>
              <a:noFill/>
              <a:ln>
                <a:noFill/>
              </a:ln>
            </p:spPr>
          </p:pic>
          <p:pic>
            <p:nvPicPr>
              <p:cNvPr id="453" name="Google Shape;453;p64"/>
              <p:cNvPicPr preferRelativeResize="0"/>
              <p:nvPr/>
            </p:nvPicPr>
            <p:blipFill>
              <a:blip r:embed="rId9"/>
              <a:stretch>
                <a:fillRect/>
              </a:stretch>
            </p:blipFill>
            <p:spPr>
              <a:xfrm>
                <a:off x="1910800" y="313937"/>
                <a:ext cx="3359532" cy="1396300"/>
              </a:xfrm>
              <a:prstGeom prst="rect">
                <a:avLst/>
              </a:prstGeom>
              <a:noFill/>
              <a:ln>
                <a:noFill/>
              </a:ln>
            </p:spPr>
          </p:pic>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Divider Slide" type="secHead">
  <p:cSld name="Blue Divider Slide">
    <p:spTree>
      <p:nvGrpSpPr>
        <p:cNvPr id="1" name="Shape 394"/>
        <p:cNvGrpSpPr/>
        <p:nvPr/>
      </p:nvGrpSpPr>
      <p:grpSpPr>
        <a:xfrm>
          <a:off x="0" y="0"/>
          <a:ext cx="0" cy="0"/>
          <a:chOff x="0" y="0"/>
          <a:chExt cx="0" cy="0"/>
        </a:xfrm>
      </p:grpSpPr>
      <p:sp>
        <p:nvSpPr>
          <p:cNvPr id="395" name="Google Shape;395;p54"/>
          <p:cNvSpPr/>
          <p:nvPr/>
        </p:nvSpPr>
        <p:spPr>
          <a:xfrm>
            <a:off x="-35300" y="-35300"/>
            <a:ext cx="9208800" cy="52116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highlight>
                <a:srgbClr val="00263E"/>
              </a:highlight>
              <a:latin typeface="+mj-lt"/>
            </a:endParaRPr>
          </a:p>
        </p:txBody>
      </p:sp>
      <p:pic>
        <p:nvPicPr>
          <p:cNvPr id="396" name="Google Shape;396;p54"/>
          <p:cNvPicPr preferRelativeResize="0"/>
          <p:nvPr/>
        </p:nvPicPr>
        <p:blipFill>
          <a:blip r:embed="rId2">
            <a:alphaModFix/>
          </a:blip>
          <a:stretch>
            <a:fillRect/>
          </a:stretch>
        </p:blipFill>
        <p:spPr>
          <a:xfrm>
            <a:off x="4643050" y="-95100"/>
            <a:ext cx="5341073" cy="5331200"/>
          </a:xfrm>
          <a:prstGeom prst="rect">
            <a:avLst/>
          </a:prstGeom>
          <a:noFill/>
          <a:ln>
            <a:noFill/>
          </a:ln>
        </p:spPr>
      </p:pic>
      <p:sp>
        <p:nvSpPr>
          <p:cNvPr id="397" name="Google Shape;397;p54"/>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2400">
                <a:latin typeface="+mj-lt"/>
              </a:rPr>
              <a:t>‹#›</a:t>
            </a:fld>
            <a:endParaRPr sz="2400">
              <a:latin typeface="+mj-lt"/>
            </a:endParaRPr>
          </a:p>
        </p:txBody>
      </p:sp>
      <p:grpSp>
        <p:nvGrpSpPr>
          <p:cNvPr id="398" name="Google Shape;398;p54"/>
          <p:cNvGrpSpPr/>
          <p:nvPr/>
        </p:nvGrpSpPr>
        <p:grpSpPr>
          <a:xfrm>
            <a:off x="-35298" y="1963870"/>
            <a:ext cx="7819048" cy="1215834"/>
            <a:chOff x="-2398172" y="1752900"/>
            <a:chExt cx="10532122" cy="1637707"/>
          </a:xfrm>
        </p:grpSpPr>
        <p:sp>
          <p:nvSpPr>
            <p:cNvPr id="399" name="Google Shape;399;p54"/>
            <p:cNvSpPr/>
            <p:nvPr/>
          </p:nvSpPr>
          <p:spPr>
            <a:xfrm>
              <a:off x="-2398172" y="1752907"/>
              <a:ext cx="9718800" cy="1637700"/>
            </a:xfrm>
            <a:prstGeom prst="rect">
              <a:avLst/>
            </a:prstGeom>
            <a:solidFill>
              <a:srgbClr val="065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mj-lt"/>
              </a:endParaRPr>
            </a:p>
          </p:txBody>
        </p:sp>
        <p:sp>
          <p:nvSpPr>
            <p:cNvPr id="400" name="Google Shape;400;p54"/>
            <p:cNvSpPr/>
            <p:nvPr/>
          </p:nvSpPr>
          <p:spPr>
            <a:xfrm>
              <a:off x="6496250" y="1752900"/>
              <a:ext cx="1637700" cy="1637700"/>
            </a:xfrm>
            <a:prstGeom prst="ellipse">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mj-lt"/>
              </a:endParaRPr>
            </a:p>
          </p:txBody>
        </p:sp>
        <p:pic>
          <p:nvPicPr>
            <p:cNvPr id="401" name="Google Shape;401;p54"/>
            <p:cNvPicPr preferRelativeResize="0"/>
            <p:nvPr/>
          </p:nvPicPr>
          <p:blipFill rotWithShape="1">
            <a:blip r:embed="rId3">
              <a:alphaModFix/>
            </a:blip>
            <a:srcRect l="338070" t="-334250" r="-338070" b="334249"/>
            <a:stretch/>
          </p:blipFill>
          <p:spPr>
            <a:xfrm>
              <a:off x="6656313" y="1912975"/>
              <a:ext cx="1317575" cy="1317550"/>
            </a:xfrm>
            <a:prstGeom prst="rect">
              <a:avLst/>
            </a:prstGeom>
            <a:noFill/>
            <a:ln>
              <a:noFill/>
            </a:ln>
          </p:spPr>
        </p:pic>
      </p:grpSp>
      <p:pic>
        <p:nvPicPr>
          <p:cNvPr id="402" name="Google Shape;402;p54"/>
          <p:cNvPicPr preferRelativeResize="0"/>
          <p:nvPr/>
        </p:nvPicPr>
        <p:blipFill>
          <a:blip r:embed="rId4">
            <a:alphaModFix/>
          </a:blip>
          <a:stretch>
            <a:fillRect/>
          </a:stretch>
        </p:blipFill>
        <p:spPr>
          <a:xfrm>
            <a:off x="6565441" y="1963813"/>
            <a:ext cx="1218009" cy="1215775"/>
          </a:xfrm>
          <a:prstGeom prst="rect">
            <a:avLst/>
          </a:prstGeom>
          <a:noFill/>
          <a:ln>
            <a:noFill/>
          </a:ln>
        </p:spPr>
      </p:pic>
    </p:spTree>
    <p:extLst>
      <p:ext uri="{BB962C8B-B14F-4D97-AF65-F5344CB8AC3E}">
        <p14:creationId xmlns:p14="http://schemas.microsoft.com/office/powerpoint/2010/main" val="593663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A30074-147B-B619-3030-C836198F8FE5}"/>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5891933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Dark Mode Slide">
  <p:cSld name="CUSTOM">
    <p:spTree>
      <p:nvGrpSpPr>
        <p:cNvPr id="1" name="Shape 246"/>
        <p:cNvGrpSpPr/>
        <p:nvPr/>
      </p:nvGrpSpPr>
      <p:grpSpPr>
        <a:xfrm>
          <a:off x="0" y="0"/>
          <a:ext cx="0" cy="0"/>
          <a:chOff x="0" y="0"/>
          <a:chExt cx="0" cy="0"/>
        </a:xfrm>
      </p:grpSpPr>
      <p:sp>
        <p:nvSpPr>
          <p:cNvPr id="247" name="Google Shape;247;p37"/>
          <p:cNvSpPr/>
          <p:nvPr/>
        </p:nvSpPr>
        <p:spPr>
          <a:xfrm>
            <a:off x="-40300" y="-35300"/>
            <a:ext cx="9213900" cy="5211600"/>
          </a:xfrm>
          <a:prstGeom prst="rect">
            <a:avLst/>
          </a:prstGeom>
          <a:solidFill>
            <a:srgbClr val="0026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00263E"/>
              </a:highlight>
              <a:latin typeface="Arial"/>
              <a:ea typeface="Arial"/>
              <a:cs typeface="Arial"/>
              <a:sym typeface="Arial"/>
            </a:endParaRPr>
          </a:p>
        </p:txBody>
      </p:sp>
      <p:sp>
        <p:nvSpPr>
          <p:cNvPr id="248" name="Google Shape;248;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j-lt"/>
                <a:ea typeface="Clean" charset="0"/>
                <a:cs typeface="+mj-lt"/>
                <a:sym typeface="Clean" charset="0"/>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losing Slide">
  <p:cSld name="CUSTOM_1">
    <p:spTree>
      <p:nvGrpSpPr>
        <p:cNvPr id="1" name="Shape 249"/>
        <p:cNvGrpSpPr/>
        <p:nvPr/>
      </p:nvGrpSpPr>
      <p:grpSpPr>
        <a:xfrm>
          <a:off x="0" y="0"/>
          <a:ext cx="0" cy="0"/>
          <a:chOff x="0" y="0"/>
          <a:chExt cx="0" cy="0"/>
        </a:xfrm>
      </p:grpSpPr>
      <p:sp>
        <p:nvSpPr>
          <p:cNvPr id="250" name="Google Shape;250;p38"/>
          <p:cNvSpPr/>
          <p:nvPr/>
        </p:nvSpPr>
        <p:spPr>
          <a:xfrm>
            <a:off x="-33575" y="-35300"/>
            <a:ext cx="9207000" cy="5211600"/>
          </a:xfrm>
          <a:prstGeom prst="rect">
            <a:avLst/>
          </a:prstGeom>
          <a:solidFill>
            <a:srgbClr val="0026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8"/>
          <p:cNvSpPr txBox="1"/>
          <p:nvPr/>
        </p:nvSpPr>
        <p:spPr>
          <a:xfrm>
            <a:off x="489200" y="4566025"/>
            <a:ext cx="1881000" cy="282000"/>
          </a:xfrm>
          <a:prstGeom prst="rect">
            <a:avLst/>
          </a:prstGeom>
          <a:noFill/>
          <a:ln>
            <a:noFill/>
          </a:ln>
        </p:spPr>
        <p:txBody>
          <a:bodyPr spcFirstLastPara="1" wrap="square" lIns="91425" tIns="91425" rIns="91425" bIns="91425" anchor="b" anchorCtr="0">
            <a:noAutofit/>
          </a:bodyPr>
          <a:lstStyle/>
          <a:p>
            <a:pPr marL="0" marR="0" lvl="0" indent="0" algn="l" rtl="0">
              <a:lnSpc>
                <a:spcPct val="150000"/>
              </a:lnSpc>
              <a:spcBef>
                <a:spcPts val="0"/>
              </a:spcBef>
              <a:spcAft>
                <a:spcPts val="0"/>
              </a:spcAft>
              <a:buClr>
                <a:srgbClr val="000000"/>
              </a:buClr>
              <a:buSzPts val="1000"/>
              <a:buFont typeface="Arial"/>
              <a:buNone/>
            </a:pPr>
            <a:r>
              <a:rPr lang="en-GB" sz="1000" b="0" i="0" u="none" strike="noStrike" cap="none">
                <a:solidFill>
                  <a:schemeClr val="lt2"/>
                </a:solidFill>
                <a:uFill>
                  <a:noFill/>
                </a:uFill>
                <a:latin typeface="+mj-lt"/>
                <a:ea typeface="Montserrat SemiBold"/>
                <a:cs typeface="+mj-lt"/>
                <a:sym typeface="Montserrat SemiBold"/>
                <a:hlinkClick r:id="rId2"/>
              </a:rPr>
              <a:t>info@run.ai</a:t>
            </a:r>
            <a:r>
              <a:rPr lang="en-GB" sz="1000" b="0" i="0" u="none" strike="noStrike" cap="none">
                <a:solidFill>
                  <a:srgbClr val="000000"/>
                </a:solidFill>
                <a:latin typeface="+mj-lt"/>
                <a:ea typeface="Montserrat SemiBold"/>
                <a:cs typeface="+mj-lt"/>
                <a:sym typeface="Montserrat SemiBold"/>
              </a:rPr>
              <a:t> </a:t>
            </a:r>
            <a:r>
              <a:rPr lang="en-GB" sz="1000" b="0" i="0" u="none" strike="noStrike" cap="none">
                <a:solidFill>
                  <a:schemeClr val="lt1"/>
                </a:solidFill>
                <a:latin typeface="+mj-lt"/>
                <a:ea typeface="Arial"/>
                <a:cs typeface="+mj-lt"/>
                <a:sym typeface="Arial"/>
              </a:rPr>
              <a:t> </a:t>
            </a:r>
            <a:r>
              <a:rPr lang="en-GB" sz="1000" b="0" i="0" u="none" strike="noStrike" cap="none">
                <a:solidFill>
                  <a:schemeClr val="lt1"/>
                </a:solidFill>
                <a:latin typeface="+mj-lt"/>
                <a:ea typeface="Clean" charset="0"/>
                <a:cs typeface="+mj-lt"/>
                <a:sym typeface="Clean" charset="0"/>
              </a:rPr>
              <a:t>|</a:t>
            </a:r>
            <a:r>
              <a:rPr lang="en-GB" sz="1000" b="0" i="0" u="none" strike="noStrike" cap="none">
                <a:solidFill>
                  <a:schemeClr val="lt1"/>
                </a:solidFill>
                <a:latin typeface="+mj-lt"/>
                <a:ea typeface="Arial"/>
                <a:cs typeface="+mj-lt"/>
                <a:sym typeface="Arial"/>
              </a:rPr>
              <a:t> </a:t>
            </a:r>
            <a:r>
              <a:rPr lang="en-GB" sz="1000" b="0" i="0" u="none" strike="noStrike" cap="none">
                <a:solidFill>
                  <a:srgbClr val="000000"/>
                </a:solidFill>
                <a:latin typeface="+mj-lt"/>
                <a:ea typeface="Arial"/>
                <a:cs typeface="+mj-lt"/>
                <a:sym typeface="Arial"/>
              </a:rPr>
              <a:t> </a:t>
            </a:r>
            <a:r>
              <a:rPr lang="en-GB" sz="1000" b="0" i="0" u="none" strike="noStrike" cap="none">
                <a:solidFill>
                  <a:schemeClr val="dk2"/>
                </a:solidFill>
                <a:uFill>
                  <a:noFill/>
                </a:uFill>
                <a:latin typeface="+mj-lt"/>
                <a:ea typeface="Montserrat SemiBold"/>
                <a:cs typeface="+mj-lt"/>
                <a:sym typeface="Montserrat SemiBold"/>
                <a:hlinkClick r:id="rId3"/>
              </a:rPr>
              <a:t>www.run.ai</a:t>
            </a:r>
            <a:endParaRPr sz="1000" b="0" i="0" u="none" strike="noStrike" cap="none">
              <a:solidFill>
                <a:schemeClr val="dk2"/>
              </a:solidFill>
              <a:latin typeface="+mj-lt"/>
              <a:ea typeface="Montserrat SemiBold"/>
              <a:cs typeface="+mj-lt"/>
              <a:sym typeface="Montserrat SemiBold"/>
            </a:endParaRPr>
          </a:p>
        </p:txBody>
      </p:sp>
      <p:grpSp>
        <p:nvGrpSpPr>
          <p:cNvPr id="252" name="Google Shape;252;p38"/>
          <p:cNvGrpSpPr/>
          <p:nvPr/>
        </p:nvGrpSpPr>
        <p:grpSpPr>
          <a:xfrm>
            <a:off x="3860944" y="295362"/>
            <a:ext cx="4983314" cy="4562301"/>
            <a:chOff x="287019" y="295362"/>
            <a:chExt cx="4983314" cy="4562301"/>
          </a:xfrm>
        </p:grpSpPr>
        <p:pic>
          <p:nvPicPr>
            <p:cNvPr id="253" name="Google Shape;253;p38"/>
            <p:cNvPicPr preferRelativeResize="0"/>
            <p:nvPr/>
          </p:nvPicPr>
          <p:blipFill rotWithShape="1">
            <a:blip r:embed="rId4"/>
            <a:srcRect/>
            <a:stretch>
              <a:fillRect/>
            </a:stretch>
          </p:blipFill>
          <p:spPr>
            <a:xfrm flipH="1">
              <a:off x="287036" y="1833775"/>
              <a:ext cx="1468239" cy="1485651"/>
            </a:xfrm>
            <a:prstGeom prst="rect">
              <a:avLst/>
            </a:prstGeom>
            <a:noFill/>
            <a:ln>
              <a:noFill/>
            </a:ln>
          </p:spPr>
        </p:pic>
        <p:grpSp>
          <p:nvGrpSpPr>
            <p:cNvPr id="254" name="Google Shape;254;p38"/>
            <p:cNvGrpSpPr/>
            <p:nvPr/>
          </p:nvGrpSpPr>
          <p:grpSpPr>
            <a:xfrm flipH="1">
              <a:off x="287019" y="295362"/>
              <a:ext cx="4983314" cy="4562301"/>
              <a:chOff x="287018" y="295362"/>
              <a:chExt cx="4983314" cy="4562301"/>
            </a:xfrm>
          </p:grpSpPr>
          <p:pic>
            <p:nvPicPr>
              <p:cNvPr id="255" name="Google Shape;255;p38"/>
              <p:cNvPicPr preferRelativeResize="0"/>
              <p:nvPr/>
            </p:nvPicPr>
            <p:blipFill rotWithShape="1">
              <a:blip r:embed="rId5"/>
              <a:srcRect/>
              <a:stretch>
                <a:fillRect/>
              </a:stretch>
            </p:blipFill>
            <p:spPr>
              <a:xfrm flipH="1">
                <a:off x="295192" y="295362"/>
                <a:ext cx="1433450" cy="1433450"/>
              </a:xfrm>
              <a:prstGeom prst="rect">
                <a:avLst/>
              </a:prstGeom>
              <a:noFill/>
              <a:ln>
                <a:noFill/>
              </a:ln>
            </p:spPr>
          </p:pic>
          <p:pic>
            <p:nvPicPr>
              <p:cNvPr id="256" name="Google Shape;256;p38"/>
              <p:cNvPicPr preferRelativeResize="0"/>
              <p:nvPr/>
            </p:nvPicPr>
            <p:blipFill rotWithShape="1">
              <a:blip r:embed="rId6"/>
              <a:srcRect/>
              <a:stretch>
                <a:fillRect/>
              </a:stretch>
            </p:blipFill>
            <p:spPr>
              <a:xfrm flipH="1">
                <a:off x="287018" y="3424388"/>
                <a:ext cx="1409387" cy="1433275"/>
              </a:xfrm>
              <a:prstGeom prst="rect">
                <a:avLst/>
              </a:prstGeom>
              <a:noFill/>
              <a:ln>
                <a:noFill/>
              </a:ln>
            </p:spPr>
          </p:pic>
          <p:pic>
            <p:nvPicPr>
              <p:cNvPr id="257" name="Google Shape;257;p38"/>
              <p:cNvPicPr preferRelativeResize="0"/>
              <p:nvPr/>
            </p:nvPicPr>
            <p:blipFill rotWithShape="1">
              <a:blip r:embed="rId7"/>
              <a:srcRect/>
              <a:stretch>
                <a:fillRect/>
              </a:stretch>
            </p:blipFill>
            <p:spPr>
              <a:xfrm>
                <a:off x="1910800" y="3442875"/>
                <a:ext cx="3359532" cy="1396300"/>
              </a:xfrm>
              <a:prstGeom prst="rect">
                <a:avLst/>
              </a:prstGeom>
              <a:noFill/>
              <a:ln>
                <a:noFill/>
              </a:ln>
            </p:spPr>
          </p:pic>
          <p:pic>
            <p:nvPicPr>
              <p:cNvPr id="258" name="Google Shape;258;p38"/>
              <p:cNvPicPr preferRelativeResize="0"/>
              <p:nvPr/>
            </p:nvPicPr>
            <p:blipFill rotWithShape="1">
              <a:blip r:embed="rId8"/>
              <a:srcRect/>
              <a:stretch>
                <a:fillRect/>
              </a:stretch>
            </p:blipFill>
            <p:spPr>
              <a:xfrm>
                <a:off x="287025" y="1878406"/>
                <a:ext cx="3359532" cy="1396300"/>
              </a:xfrm>
              <a:prstGeom prst="rect">
                <a:avLst/>
              </a:prstGeom>
              <a:noFill/>
              <a:ln>
                <a:noFill/>
              </a:ln>
            </p:spPr>
          </p:pic>
          <p:pic>
            <p:nvPicPr>
              <p:cNvPr id="259" name="Google Shape;259;p38"/>
              <p:cNvPicPr preferRelativeResize="0"/>
              <p:nvPr/>
            </p:nvPicPr>
            <p:blipFill rotWithShape="1">
              <a:blip r:embed="rId9"/>
              <a:srcRect/>
              <a:stretch>
                <a:fillRect/>
              </a:stretch>
            </p:blipFill>
            <p:spPr>
              <a:xfrm>
                <a:off x="1910800" y="313937"/>
                <a:ext cx="3359532" cy="1396300"/>
              </a:xfrm>
              <a:prstGeom prst="rect">
                <a:avLst/>
              </a:prstGeom>
              <a:noFill/>
              <a:ln>
                <a:noFill/>
              </a:ln>
            </p:spPr>
          </p:pic>
        </p:grpSp>
      </p:grpSp>
      <p:sp>
        <p:nvSpPr>
          <p:cNvPr id="260" name="Google Shape;260;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j-ea"/>
                <a:ea typeface="Clean" charset="0"/>
                <a:cs typeface="+mj-ea"/>
                <a:sym typeface="Clean" charset="0"/>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vy Body" type="titleOnly">
  <p:cSld name="TITLE_ONLY">
    <p:spTree>
      <p:nvGrpSpPr>
        <p:cNvPr id="1" name="Shape 281"/>
        <p:cNvGrpSpPr/>
        <p:nvPr/>
      </p:nvGrpSpPr>
      <p:grpSpPr>
        <a:xfrm>
          <a:off x="0" y="0"/>
          <a:ext cx="0" cy="0"/>
          <a:chOff x="0" y="0"/>
          <a:chExt cx="0" cy="0"/>
        </a:xfrm>
      </p:grpSpPr>
      <p:sp>
        <p:nvSpPr>
          <p:cNvPr id="282" name="Google Shape;282;p42"/>
          <p:cNvSpPr/>
          <p:nvPr/>
        </p:nvSpPr>
        <p:spPr>
          <a:xfrm>
            <a:off x="0" y="0"/>
            <a:ext cx="9158700" cy="51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sp>
        <p:nvSpPr>
          <p:cNvPr id="283" name="Google Shape;283;p42"/>
          <p:cNvSpPr/>
          <p:nvPr/>
        </p:nvSpPr>
        <p:spPr>
          <a:xfrm rot="10800000" flipH="1">
            <a:off x="-5625" y="1126800"/>
            <a:ext cx="9164400" cy="4028700"/>
          </a:xfrm>
          <a:prstGeom prst="rect">
            <a:avLst/>
          </a:prstGeom>
          <a:solidFill>
            <a:srgbClr val="0026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4" name="Google Shape;284;p42"/>
          <p:cNvGrpSpPr/>
          <p:nvPr/>
        </p:nvGrpSpPr>
        <p:grpSpPr>
          <a:xfrm>
            <a:off x="8567826" y="4638568"/>
            <a:ext cx="591024" cy="242707"/>
            <a:chOff x="8567826" y="4638568"/>
            <a:chExt cx="591024" cy="242707"/>
          </a:xfrm>
        </p:grpSpPr>
        <p:sp>
          <p:nvSpPr>
            <p:cNvPr id="285" name="Google Shape;285;p42"/>
            <p:cNvSpPr/>
            <p:nvPr/>
          </p:nvSpPr>
          <p:spPr>
            <a:xfrm>
              <a:off x="8681250" y="4638575"/>
              <a:ext cx="477600" cy="242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sp>
          <p:nvSpPr>
            <p:cNvPr id="286" name="Google Shape;286;p42"/>
            <p:cNvSpPr/>
            <p:nvPr/>
          </p:nvSpPr>
          <p:spPr>
            <a:xfrm>
              <a:off x="8567826" y="4638568"/>
              <a:ext cx="242700" cy="242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pic>
          <p:nvPicPr>
            <p:cNvPr id="287" name="Google Shape;287;p42"/>
            <p:cNvPicPr preferRelativeResize="0"/>
            <p:nvPr/>
          </p:nvPicPr>
          <p:blipFill rotWithShape="1">
            <a:blip r:embed="rId2"/>
            <a:srcRect/>
            <a:stretch>
              <a:fillRect/>
            </a:stretch>
          </p:blipFill>
          <p:spPr>
            <a:xfrm>
              <a:off x="8590519" y="4701008"/>
              <a:ext cx="197281" cy="117788"/>
            </a:xfrm>
            <a:prstGeom prst="rect">
              <a:avLst/>
            </a:prstGeom>
            <a:noFill/>
            <a:ln>
              <a:noFill/>
            </a:ln>
          </p:spPr>
        </p:pic>
      </p:grpSp>
      <p:sp>
        <p:nvSpPr>
          <p:cNvPr id="288" name="Google Shape;288;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j-lt"/>
                <a:ea typeface="Clean" charset="0"/>
                <a:cs typeface="+mj-lt"/>
                <a:sym typeface="Clean" charset="0"/>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avy Headline">
  <p:cSld name="ONE_COLUMN_TEXT">
    <p:spTree>
      <p:nvGrpSpPr>
        <p:cNvPr id="1" name="Shape 289"/>
        <p:cNvGrpSpPr/>
        <p:nvPr/>
      </p:nvGrpSpPr>
      <p:grpSpPr>
        <a:xfrm>
          <a:off x="0" y="0"/>
          <a:ext cx="0" cy="0"/>
          <a:chOff x="0" y="0"/>
          <a:chExt cx="0" cy="0"/>
        </a:xfrm>
      </p:grpSpPr>
      <p:sp>
        <p:nvSpPr>
          <p:cNvPr id="290" name="Google Shape;290;p43"/>
          <p:cNvSpPr/>
          <p:nvPr/>
        </p:nvSpPr>
        <p:spPr>
          <a:xfrm>
            <a:off x="0" y="0"/>
            <a:ext cx="9158700" cy="1536300"/>
          </a:xfrm>
          <a:prstGeom prst="rect">
            <a:avLst/>
          </a:prstGeom>
          <a:solidFill>
            <a:srgbClr val="0026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grpSp>
        <p:nvGrpSpPr>
          <p:cNvPr id="291" name="Google Shape;291;p43"/>
          <p:cNvGrpSpPr/>
          <p:nvPr/>
        </p:nvGrpSpPr>
        <p:grpSpPr>
          <a:xfrm>
            <a:off x="8567826" y="4638568"/>
            <a:ext cx="591024" cy="242707"/>
            <a:chOff x="8567826" y="4638568"/>
            <a:chExt cx="591024" cy="242707"/>
          </a:xfrm>
        </p:grpSpPr>
        <p:sp>
          <p:nvSpPr>
            <p:cNvPr id="292" name="Google Shape;292;p43"/>
            <p:cNvSpPr/>
            <p:nvPr/>
          </p:nvSpPr>
          <p:spPr>
            <a:xfrm>
              <a:off x="8681250" y="4638575"/>
              <a:ext cx="477600" cy="2427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sp>
          <p:nvSpPr>
            <p:cNvPr id="293" name="Google Shape;293;p43"/>
            <p:cNvSpPr/>
            <p:nvPr/>
          </p:nvSpPr>
          <p:spPr>
            <a:xfrm>
              <a:off x="8567826" y="4638568"/>
              <a:ext cx="242700" cy="242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pic>
          <p:nvPicPr>
            <p:cNvPr id="294" name="Google Shape;294;p43"/>
            <p:cNvPicPr preferRelativeResize="0"/>
            <p:nvPr/>
          </p:nvPicPr>
          <p:blipFill rotWithShape="1">
            <a:blip r:embed="rId2"/>
            <a:srcRect/>
            <a:stretch>
              <a:fillRect/>
            </a:stretch>
          </p:blipFill>
          <p:spPr>
            <a:xfrm>
              <a:off x="8590519" y="4701008"/>
              <a:ext cx="197281" cy="117788"/>
            </a:xfrm>
            <a:prstGeom prst="rect">
              <a:avLst/>
            </a:prstGeom>
            <a:noFill/>
            <a:ln>
              <a:noFill/>
            </a:ln>
          </p:spPr>
        </p:pic>
      </p:grpSp>
      <p:sp>
        <p:nvSpPr>
          <p:cNvPr id="295" name="Google Shape;295;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j-lt"/>
                <a:ea typeface="Clean" charset="0"/>
                <a:cs typeface="+mj-lt"/>
                <a:sym typeface="Clean" charset="0"/>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382"/>
        <p:cNvGrpSpPr/>
        <p:nvPr/>
      </p:nvGrpSpPr>
      <p:grpSpPr>
        <a:xfrm>
          <a:off x="0" y="0"/>
          <a:ext cx="0" cy="0"/>
          <a:chOff x="0" y="0"/>
          <a:chExt cx="0" cy="0"/>
        </a:xfrm>
      </p:grpSpPr>
      <p:sp>
        <p:nvSpPr>
          <p:cNvPr id="383" name="Google Shape;383;p53"/>
          <p:cNvSpPr/>
          <p:nvPr/>
        </p:nvSpPr>
        <p:spPr>
          <a:xfrm>
            <a:off x="-35300" y="-35300"/>
            <a:ext cx="9208800" cy="52116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highlight>
                  <a:srgbClr val="00263E"/>
                </a:highlight>
                <a:latin typeface="+mj-lt"/>
                <a:cs typeface="+mj-lt"/>
              </a:rPr>
              <a:t>          </a:t>
            </a:r>
          </a:p>
        </p:txBody>
      </p:sp>
      <p:pic>
        <p:nvPicPr>
          <p:cNvPr id="384" name="Google Shape;384;p53"/>
          <p:cNvPicPr preferRelativeResize="0"/>
          <p:nvPr/>
        </p:nvPicPr>
        <p:blipFill>
          <a:blip r:embed="rId2"/>
          <a:stretch>
            <a:fillRect/>
          </a:stretch>
        </p:blipFill>
        <p:spPr>
          <a:xfrm>
            <a:off x="8458574" y="355675"/>
            <a:ext cx="411575" cy="269900"/>
          </a:xfrm>
          <a:prstGeom prst="rect">
            <a:avLst/>
          </a:prstGeom>
          <a:noFill/>
          <a:ln>
            <a:noFill/>
          </a:ln>
        </p:spPr>
      </p:pic>
      <p:pic>
        <p:nvPicPr>
          <p:cNvPr id="385" name="Google Shape;385;p53"/>
          <p:cNvPicPr preferRelativeResize="0"/>
          <p:nvPr/>
        </p:nvPicPr>
        <p:blipFill>
          <a:blip r:embed="rId3"/>
          <a:stretch>
            <a:fillRect/>
          </a:stretch>
        </p:blipFill>
        <p:spPr>
          <a:xfrm>
            <a:off x="3802075" y="1833775"/>
            <a:ext cx="1468239" cy="1485651"/>
          </a:xfrm>
          <a:prstGeom prst="rect">
            <a:avLst/>
          </a:prstGeom>
          <a:noFill/>
          <a:ln>
            <a:noFill/>
          </a:ln>
        </p:spPr>
      </p:pic>
      <p:pic>
        <p:nvPicPr>
          <p:cNvPr id="386" name="Google Shape;386;p53"/>
          <p:cNvPicPr preferRelativeResize="0"/>
          <p:nvPr/>
        </p:nvPicPr>
        <p:blipFill>
          <a:blip r:embed="rId4"/>
          <a:stretch>
            <a:fillRect/>
          </a:stretch>
        </p:blipFill>
        <p:spPr>
          <a:xfrm>
            <a:off x="287025" y="1878406"/>
            <a:ext cx="3359532" cy="1396300"/>
          </a:xfrm>
          <a:prstGeom prst="rect">
            <a:avLst/>
          </a:prstGeom>
          <a:noFill/>
          <a:ln>
            <a:noFill/>
          </a:ln>
        </p:spPr>
      </p:pic>
      <p:pic>
        <p:nvPicPr>
          <p:cNvPr id="387" name="Google Shape;387;p53"/>
          <p:cNvPicPr preferRelativeResize="0"/>
          <p:nvPr/>
        </p:nvPicPr>
        <p:blipFill>
          <a:blip r:embed="rId5"/>
          <a:stretch>
            <a:fillRect/>
          </a:stretch>
        </p:blipFill>
        <p:spPr>
          <a:xfrm flipH="1">
            <a:off x="295192" y="295362"/>
            <a:ext cx="1433450" cy="1433450"/>
          </a:xfrm>
          <a:prstGeom prst="rect">
            <a:avLst/>
          </a:prstGeom>
          <a:noFill/>
          <a:ln>
            <a:noFill/>
          </a:ln>
        </p:spPr>
      </p:pic>
      <p:pic>
        <p:nvPicPr>
          <p:cNvPr id="388" name="Google Shape;388;p53"/>
          <p:cNvPicPr preferRelativeResize="0"/>
          <p:nvPr/>
        </p:nvPicPr>
        <p:blipFill>
          <a:blip r:embed="rId6"/>
          <a:stretch>
            <a:fillRect/>
          </a:stretch>
        </p:blipFill>
        <p:spPr>
          <a:xfrm flipH="1">
            <a:off x="287018" y="3424388"/>
            <a:ext cx="1409387" cy="1433275"/>
          </a:xfrm>
          <a:prstGeom prst="rect">
            <a:avLst/>
          </a:prstGeom>
          <a:noFill/>
          <a:ln>
            <a:noFill/>
          </a:ln>
        </p:spPr>
      </p:pic>
      <p:pic>
        <p:nvPicPr>
          <p:cNvPr id="389" name="Google Shape;389;p53"/>
          <p:cNvPicPr preferRelativeResize="0"/>
          <p:nvPr/>
        </p:nvPicPr>
        <p:blipFill>
          <a:blip r:embed="rId7"/>
          <a:stretch>
            <a:fillRect/>
          </a:stretch>
        </p:blipFill>
        <p:spPr>
          <a:xfrm>
            <a:off x="1910800" y="3442875"/>
            <a:ext cx="3359532" cy="1396300"/>
          </a:xfrm>
          <a:prstGeom prst="rect">
            <a:avLst/>
          </a:prstGeom>
          <a:noFill/>
          <a:ln>
            <a:noFill/>
          </a:ln>
        </p:spPr>
      </p:pic>
      <p:pic>
        <p:nvPicPr>
          <p:cNvPr id="390" name="Google Shape;390;p53"/>
          <p:cNvPicPr preferRelativeResize="0"/>
          <p:nvPr/>
        </p:nvPicPr>
        <p:blipFill>
          <a:blip r:embed="rId8"/>
          <a:stretch>
            <a:fillRect/>
          </a:stretch>
        </p:blipFill>
        <p:spPr>
          <a:xfrm>
            <a:off x="1910800" y="313937"/>
            <a:ext cx="3359532" cy="1396300"/>
          </a:xfrm>
          <a:prstGeom prst="rect">
            <a:avLst/>
          </a:prstGeom>
          <a:noFill/>
          <a:ln>
            <a:noFill/>
          </a:ln>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Dark Mode Slide">
  <p:cSld name="1_Blank Dark Mode Slide">
    <p:spTree>
      <p:nvGrpSpPr>
        <p:cNvPr id="1" name="Shape 428"/>
        <p:cNvGrpSpPr/>
        <p:nvPr/>
      </p:nvGrpSpPr>
      <p:grpSpPr>
        <a:xfrm>
          <a:off x="0" y="0"/>
          <a:ext cx="0" cy="0"/>
          <a:chOff x="0" y="0"/>
          <a:chExt cx="0" cy="0"/>
        </a:xfrm>
      </p:grpSpPr>
      <p:sp>
        <p:nvSpPr>
          <p:cNvPr id="429" name="Google Shape;429;p61"/>
          <p:cNvSpPr/>
          <p:nvPr/>
        </p:nvSpPr>
        <p:spPr>
          <a:xfrm>
            <a:off x="-40300" y="-35300"/>
            <a:ext cx="9213900" cy="52116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263E"/>
              </a:highlight>
              <a:latin typeface="+mj-lt"/>
              <a:cs typeface="+mj-lt"/>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avy Body" type="titleOnly">
  <p:cSld name="1_Navy Body">
    <p:spTree>
      <p:nvGrpSpPr>
        <p:cNvPr id="1" name="Shape 430"/>
        <p:cNvGrpSpPr/>
        <p:nvPr/>
      </p:nvGrpSpPr>
      <p:grpSpPr>
        <a:xfrm>
          <a:off x="0" y="0"/>
          <a:ext cx="0" cy="0"/>
          <a:chOff x="0" y="0"/>
          <a:chExt cx="0" cy="0"/>
        </a:xfrm>
      </p:grpSpPr>
      <p:sp>
        <p:nvSpPr>
          <p:cNvPr id="431" name="Google Shape;431;p62"/>
          <p:cNvSpPr/>
          <p:nvPr/>
        </p:nvSpPr>
        <p:spPr>
          <a:xfrm>
            <a:off x="0" y="0"/>
            <a:ext cx="91587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432" name="Google Shape;432;p62"/>
          <p:cNvSpPr/>
          <p:nvPr/>
        </p:nvSpPr>
        <p:spPr>
          <a:xfrm rot="10800000" flipH="1">
            <a:off x="-5625" y="1126800"/>
            <a:ext cx="9164400" cy="40287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nvGrpSpPr>
          <p:cNvPr id="433" name="Google Shape;433;p62"/>
          <p:cNvGrpSpPr/>
          <p:nvPr/>
        </p:nvGrpSpPr>
        <p:grpSpPr>
          <a:xfrm>
            <a:off x="8567826" y="4638568"/>
            <a:ext cx="591024" cy="242707"/>
            <a:chOff x="8567826" y="4638568"/>
            <a:chExt cx="591024" cy="242707"/>
          </a:xfrm>
        </p:grpSpPr>
        <p:sp>
          <p:nvSpPr>
            <p:cNvPr id="434" name="Google Shape;434;p62"/>
            <p:cNvSpPr/>
            <p:nvPr/>
          </p:nvSpPr>
          <p:spPr>
            <a:xfrm>
              <a:off x="8681250" y="4638575"/>
              <a:ext cx="477600" cy="24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435" name="Google Shape;435;p62"/>
            <p:cNvSpPr/>
            <p:nvPr/>
          </p:nvSpPr>
          <p:spPr>
            <a:xfrm>
              <a:off x="8567826" y="4638568"/>
              <a:ext cx="242700" cy="24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pic>
          <p:nvPicPr>
            <p:cNvPr id="436" name="Google Shape;436;p62"/>
            <p:cNvPicPr preferRelativeResize="0"/>
            <p:nvPr/>
          </p:nvPicPr>
          <p:blipFill>
            <a:blip r:embed="rId2"/>
            <a:stretch>
              <a:fillRect/>
            </a:stretch>
          </p:blipFill>
          <p:spPr>
            <a:xfrm>
              <a:off x="8590519" y="4701008"/>
              <a:ext cx="197281" cy="117788"/>
            </a:xfrm>
            <a:prstGeom prst="rect">
              <a:avLst/>
            </a:prstGeom>
            <a:noFill/>
            <a:ln>
              <a:noFill/>
            </a:ln>
          </p:spPr>
        </p:pic>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avy Headline">
  <p:cSld name="1_Navy Headline">
    <p:spTree>
      <p:nvGrpSpPr>
        <p:cNvPr id="1" name="Shape 437"/>
        <p:cNvGrpSpPr/>
        <p:nvPr/>
      </p:nvGrpSpPr>
      <p:grpSpPr>
        <a:xfrm>
          <a:off x="0" y="0"/>
          <a:ext cx="0" cy="0"/>
          <a:chOff x="0" y="0"/>
          <a:chExt cx="0" cy="0"/>
        </a:xfrm>
      </p:grpSpPr>
      <p:sp>
        <p:nvSpPr>
          <p:cNvPr id="438" name="Google Shape;438;p63"/>
          <p:cNvSpPr/>
          <p:nvPr/>
        </p:nvSpPr>
        <p:spPr>
          <a:xfrm>
            <a:off x="0" y="0"/>
            <a:ext cx="9158700" cy="1536300"/>
          </a:xfrm>
          <a:prstGeom prst="rect">
            <a:avLst/>
          </a:prstGeom>
          <a:solidFill>
            <a:srgbClr val="002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nvGrpSpPr>
          <p:cNvPr id="439" name="Google Shape;439;p63"/>
          <p:cNvGrpSpPr/>
          <p:nvPr/>
        </p:nvGrpSpPr>
        <p:grpSpPr>
          <a:xfrm>
            <a:off x="8567826" y="4638568"/>
            <a:ext cx="591024" cy="242707"/>
            <a:chOff x="8567826" y="4638568"/>
            <a:chExt cx="591024" cy="242707"/>
          </a:xfrm>
        </p:grpSpPr>
        <p:sp>
          <p:nvSpPr>
            <p:cNvPr id="440" name="Google Shape;440;p63"/>
            <p:cNvSpPr/>
            <p:nvPr/>
          </p:nvSpPr>
          <p:spPr>
            <a:xfrm>
              <a:off x="8681250" y="4638575"/>
              <a:ext cx="477600" cy="242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441" name="Google Shape;441;p63"/>
            <p:cNvSpPr/>
            <p:nvPr/>
          </p:nvSpPr>
          <p:spPr>
            <a:xfrm>
              <a:off x="8567826" y="4638568"/>
              <a:ext cx="242700" cy="24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pic>
          <p:nvPicPr>
            <p:cNvPr id="442" name="Google Shape;442;p63"/>
            <p:cNvPicPr preferRelativeResize="0"/>
            <p:nvPr/>
          </p:nvPicPr>
          <p:blipFill>
            <a:blip r:embed="rId2"/>
            <a:stretch>
              <a:fillRect/>
            </a:stretch>
          </p:blipFill>
          <p:spPr>
            <a:xfrm>
              <a:off x="8590519" y="4701008"/>
              <a:ext cx="197281" cy="117788"/>
            </a:xfrm>
            <a:prstGeom prst="rect">
              <a:avLst/>
            </a:prstGeom>
            <a:noFill/>
            <a:ln>
              <a:noFill/>
            </a:ln>
          </p:spPr>
        </p:pic>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493100" y="420575"/>
            <a:ext cx="8181300" cy="502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263E"/>
              </a:buClr>
              <a:buSzPts val="2400"/>
              <a:buFont typeface="Montserrat Medium"/>
              <a:buNone/>
              <a:defRPr sz="2400" b="0" i="0" u="none" strike="noStrike" cap="none">
                <a:solidFill>
                  <a:srgbClr val="00263E"/>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2pPr>
            <a:lvl3pPr marR="0" lvl="2"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3pPr>
            <a:lvl4pPr marR="0" lvl="3"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4pPr>
            <a:lvl5pPr marR="0" lvl="4"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5pPr>
            <a:lvl6pPr marR="0" lvl="5"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6pPr>
            <a:lvl7pPr marR="0" lvl="6"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7pPr>
            <a:lvl8pPr marR="0" lvl="7"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8pPr>
            <a:lvl9pPr marR="0" lvl="8" algn="l" rtl="0">
              <a:lnSpc>
                <a:spcPct val="100000"/>
              </a:lnSpc>
              <a:spcBef>
                <a:spcPts val="0"/>
              </a:spcBef>
              <a:spcAft>
                <a:spcPts val="0"/>
              </a:spcAft>
              <a:buClr>
                <a:srgbClr val="00263E"/>
              </a:buClr>
              <a:buSzPts val="1400"/>
              <a:buFont typeface="Arial"/>
              <a:buNone/>
              <a:defRPr sz="1400" b="0" i="0" u="none" strike="noStrike" cap="none">
                <a:solidFill>
                  <a:srgbClr val="00263E"/>
                </a:solidFill>
                <a:latin typeface="Arial"/>
                <a:ea typeface="Arial"/>
                <a:cs typeface="Arial"/>
                <a:sym typeface="Arial"/>
              </a:defRPr>
            </a:lvl9pPr>
          </a:lstStyle>
          <a:p>
            <a:endParaRPr dirty="0"/>
          </a:p>
        </p:txBody>
      </p:sp>
      <p:sp>
        <p:nvSpPr>
          <p:cNvPr id="225" name="Google Shape;225;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j-lt"/>
                <a:ea typeface="Clean" charset="0"/>
                <a:cs typeface="+mj-lt"/>
                <a:sym typeface="Clean" charset="0"/>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0263E"/>
                </a:solidFill>
                <a:latin typeface="Montserrat"/>
                <a:ea typeface="Montserrat"/>
                <a:cs typeface="Montserrat"/>
                <a:sym typeface="Montserrat"/>
              </a:defRPr>
            </a:lvl9pPr>
          </a:lstStyle>
          <a:p>
            <a:fld id="{00000000-1234-1234-1234-123412341234}" type="slidenum">
              <a:rPr lang="en-GB" smtClean="0"/>
              <a:pPr/>
              <a:t>‹#›</a:t>
            </a:fld>
            <a:endParaRPr lang="en-GB"/>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8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2" charset="0"/>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8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2" charset="0"/>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8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2" charset="0"/>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8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2" charset="0"/>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8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Montserrat Medium" panose="00000600000000000000" pitchFamily="2" charset="0"/>
                <a:ea typeface="+mn-ea"/>
                <a:cs typeface="+mn-cs"/>
              </a:rPr>
              <a:t>Fifth level</a:t>
            </a:r>
          </a:p>
        </p:txBody>
      </p:sp>
      <p:grpSp>
        <p:nvGrpSpPr>
          <p:cNvPr id="2" name="Google Shape;291;p43">
            <a:extLst>
              <a:ext uri="{FF2B5EF4-FFF2-40B4-BE49-F238E27FC236}">
                <a16:creationId xmlns:a16="http://schemas.microsoft.com/office/drawing/2014/main" id="{BEBF3166-08D5-9233-531C-30CAE0A75830}"/>
              </a:ext>
            </a:extLst>
          </p:cNvPr>
          <p:cNvGrpSpPr/>
          <p:nvPr userDrawn="1"/>
        </p:nvGrpSpPr>
        <p:grpSpPr>
          <a:xfrm>
            <a:off x="8567826" y="4638568"/>
            <a:ext cx="591024" cy="242707"/>
            <a:chOff x="8567826" y="4638568"/>
            <a:chExt cx="591024" cy="242707"/>
          </a:xfrm>
        </p:grpSpPr>
        <p:sp>
          <p:nvSpPr>
            <p:cNvPr id="4" name="Google Shape;292;p43">
              <a:extLst>
                <a:ext uri="{FF2B5EF4-FFF2-40B4-BE49-F238E27FC236}">
                  <a16:creationId xmlns:a16="http://schemas.microsoft.com/office/drawing/2014/main" id="{3A98A6D4-84C0-DA90-277C-86AFDFC007EC}"/>
                </a:ext>
              </a:extLst>
            </p:cNvPr>
            <p:cNvSpPr/>
            <p:nvPr/>
          </p:nvSpPr>
          <p:spPr>
            <a:xfrm>
              <a:off x="8681250" y="4638575"/>
              <a:ext cx="477600" cy="2427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sp>
          <p:nvSpPr>
            <p:cNvPr id="5" name="Google Shape;293;p43">
              <a:extLst>
                <a:ext uri="{FF2B5EF4-FFF2-40B4-BE49-F238E27FC236}">
                  <a16:creationId xmlns:a16="http://schemas.microsoft.com/office/drawing/2014/main" id="{CC4567C5-67D6-54ED-CE3C-3105B50322D3}"/>
                </a:ext>
              </a:extLst>
            </p:cNvPr>
            <p:cNvSpPr/>
            <p:nvPr/>
          </p:nvSpPr>
          <p:spPr>
            <a:xfrm>
              <a:off x="8567826" y="4638568"/>
              <a:ext cx="242700" cy="242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Arial"/>
                <a:cs typeface="+mj-lt"/>
                <a:sym typeface="Arial"/>
              </a:endParaRPr>
            </a:p>
          </p:txBody>
        </p:sp>
        <p:pic>
          <p:nvPicPr>
            <p:cNvPr id="6" name="Google Shape;294;p43">
              <a:extLst>
                <a:ext uri="{FF2B5EF4-FFF2-40B4-BE49-F238E27FC236}">
                  <a16:creationId xmlns:a16="http://schemas.microsoft.com/office/drawing/2014/main" id="{5CFF1C91-F42F-3B1E-B5E7-663C329C81F9}"/>
                </a:ext>
              </a:extLst>
            </p:cNvPr>
            <p:cNvPicPr preferRelativeResize="0"/>
            <p:nvPr/>
          </p:nvPicPr>
          <p:blipFill rotWithShape="1">
            <a:blip r:embed="rId14"/>
            <a:srcRect/>
            <a:stretch>
              <a:fillRect/>
            </a:stretch>
          </p:blipFill>
          <p:spPr>
            <a:xfrm>
              <a:off x="8590519" y="4701008"/>
              <a:ext cx="197281" cy="117788"/>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70" r:id="rId1"/>
    <p:sldLayoutId id="2147483651" r:id="rId2"/>
    <p:sldLayoutId id="2147483652" r:id="rId3"/>
    <p:sldLayoutId id="2147483654" r:id="rId4"/>
    <p:sldLayoutId id="2147483655" r:id="rId5"/>
    <p:sldLayoutId id="2147483662" r:id="rId6"/>
    <p:sldLayoutId id="2147483664" r:id="rId7"/>
    <p:sldLayoutId id="2147483665" r:id="rId8"/>
    <p:sldLayoutId id="2147483666" r:id="rId9"/>
    <p:sldLayoutId id="2147483667" r:id="rId10"/>
    <p:sldLayoutId id="2147483668" r:id="rId11"/>
    <p:sldLayoutId id="2147483669" r:id="rId12"/>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lt"/>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Montserrat Medium" panose="00000600000000000000" pitchFamily="2" charset="0"/>
          <a:cs typeface="+mj-lt"/>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Montserrat Medium" panose="00000600000000000000" pitchFamily="2" charset="0"/>
          <a:cs typeface="+mj-lt"/>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Montserrat Medium" panose="00000600000000000000" pitchFamily="2" charset="0"/>
          <a:cs typeface="+mj-lt"/>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Montserrat Medium" panose="00000600000000000000" pitchFamily="2" charset="0"/>
          <a:cs typeface="+mj-lt"/>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Montserrat Medium" panose="00000600000000000000" pitchFamily="2" charset="0"/>
          <a:cs typeface="+mj-lt"/>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9;p1"/>
          <p:cNvSpPr txBox="1"/>
          <p:nvPr/>
        </p:nvSpPr>
        <p:spPr>
          <a:xfrm>
            <a:off x="5515563" y="1261613"/>
            <a:ext cx="3628437" cy="168043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dirty="0">
                <a:solidFill>
                  <a:schemeClr val="lt1"/>
                </a:solidFill>
                <a:latin typeface="+mj-lt"/>
                <a:ea typeface="Montserrat Medium"/>
                <a:cs typeface="+mj-lt"/>
                <a:sym typeface="Montserrat Medium"/>
              </a:rPr>
              <a:t>Conda Virtual </a:t>
            </a:r>
          </a:p>
          <a:p>
            <a:pPr marL="0" marR="0" lvl="0" indent="0" algn="l" rtl="0">
              <a:lnSpc>
                <a:spcPct val="90000"/>
              </a:lnSpc>
              <a:spcBef>
                <a:spcPts val="0"/>
              </a:spcBef>
              <a:spcAft>
                <a:spcPts val="0"/>
              </a:spcAft>
              <a:buClr>
                <a:srgbClr val="000000"/>
              </a:buClr>
              <a:buSzPts val="3600"/>
              <a:buFont typeface="Arial"/>
              <a:buNone/>
            </a:pPr>
            <a:r>
              <a:rPr lang="en-US" sz="3600" dirty="0">
                <a:solidFill>
                  <a:schemeClr val="lt1"/>
                </a:solidFill>
                <a:latin typeface="+mj-lt"/>
                <a:ea typeface="Montserrat Medium"/>
                <a:cs typeface="+mj-lt"/>
                <a:sym typeface="Montserrat Medium"/>
              </a:rPr>
              <a:t>Environments </a:t>
            </a:r>
          </a:p>
          <a:p>
            <a:pPr marL="0" marR="0" lvl="0" indent="0" algn="l" rtl="0">
              <a:lnSpc>
                <a:spcPct val="90000"/>
              </a:lnSpc>
              <a:spcBef>
                <a:spcPts val="0"/>
              </a:spcBef>
              <a:spcAft>
                <a:spcPts val="0"/>
              </a:spcAft>
              <a:buClr>
                <a:srgbClr val="000000"/>
              </a:buClr>
              <a:buSzPts val="3600"/>
              <a:buFont typeface="Arial"/>
              <a:buNone/>
            </a:pPr>
            <a:r>
              <a:rPr lang="en-US" sz="3600" b="0" i="0" u="none" strike="noStrike" cap="none" dirty="0">
                <a:solidFill>
                  <a:schemeClr val="lt1"/>
                </a:solidFill>
                <a:latin typeface="+mj-lt"/>
                <a:ea typeface="Montserrat Medium"/>
                <a:cs typeface="+mj-lt"/>
                <a:sym typeface="Montserrat Medium"/>
              </a:rPr>
              <a:t>Introduction</a:t>
            </a:r>
            <a:endParaRPr lang="en-US" sz="3600" b="0" i="0" u="none" strike="noStrike" cap="none" dirty="0">
              <a:solidFill>
                <a:schemeClr val="accent1"/>
              </a:solidFill>
              <a:latin typeface="+mj-lt"/>
              <a:ea typeface="Montserrat Medium"/>
              <a:cs typeface="+mj-lt"/>
              <a:sym typeface="Montserrat Medium"/>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virtual environments</a:t>
            </a:r>
          </a:p>
        </p:txBody>
      </p:sp>
      <p:sp>
        <p:nvSpPr>
          <p:cNvPr id="48" name="Google Shape;898;p88"/>
          <p:cNvSpPr txBox="1"/>
          <p:nvPr/>
        </p:nvSpPr>
        <p:spPr>
          <a:xfrm>
            <a:off x="572770"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Manage package </a:t>
            </a:r>
            <a:r>
              <a:rPr lang="en-US" sz="1200" u="sng" dirty="0">
                <a:solidFill>
                  <a:schemeClr val="accent5"/>
                </a:solidFill>
                <a:latin typeface="+mj-lt"/>
                <a:ea typeface="Clean" charset="0"/>
                <a:cs typeface="+mj-lt"/>
                <a:sym typeface="Clean" charset="0"/>
              </a:rPr>
              <a:t>dependencies</a:t>
            </a:r>
            <a:r>
              <a:rPr lang="en-US" sz="1200" dirty="0">
                <a:solidFill>
                  <a:schemeClr val="accent6"/>
                </a:solidFill>
                <a:latin typeface="+mj-lt"/>
                <a:ea typeface="Clean" charset="0"/>
                <a:cs typeface="+mj-lt"/>
                <a:sym typeface="Clean" charset="0"/>
              </a:rPr>
              <a:t>:</a:t>
            </a:r>
          </a:p>
        </p:txBody>
      </p:sp>
      <p:grpSp>
        <p:nvGrpSpPr>
          <p:cNvPr id="22" name="Group 21">
            <a:extLst>
              <a:ext uri="{FF2B5EF4-FFF2-40B4-BE49-F238E27FC236}">
                <a16:creationId xmlns:a16="http://schemas.microsoft.com/office/drawing/2014/main" id="{E4C0B61E-F810-D32C-08B4-FF686DC90996}"/>
              </a:ext>
            </a:extLst>
          </p:cNvPr>
          <p:cNvGrpSpPr/>
          <p:nvPr/>
        </p:nvGrpSpPr>
        <p:grpSpPr>
          <a:xfrm>
            <a:off x="580996" y="2522464"/>
            <a:ext cx="853373" cy="1018852"/>
            <a:chOff x="622098" y="2568456"/>
            <a:chExt cx="853373" cy="1018852"/>
          </a:xfrm>
        </p:grpSpPr>
        <p:sp>
          <p:nvSpPr>
            <p:cNvPr id="2" name="Rectangle: Rounded Corners 1">
              <a:extLst>
                <a:ext uri="{FF2B5EF4-FFF2-40B4-BE49-F238E27FC236}">
                  <a16:creationId xmlns:a16="http://schemas.microsoft.com/office/drawing/2014/main" id="{D8AFB8C2-15B1-735D-66FF-ECD46EA189D2}"/>
                </a:ext>
              </a:extLst>
            </p:cNvPr>
            <p:cNvSpPr/>
            <p:nvPr/>
          </p:nvSpPr>
          <p:spPr>
            <a:xfrm>
              <a:off x="630324" y="2568456"/>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1</a:t>
              </a:r>
            </a:p>
          </p:txBody>
        </p:sp>
        <p:pic>
          <p:nvPicPr>
            <p:cNvPr id="1026" name="Picture 2" descr="The Python Logo | Python Software Foundation">
              <a:extLst>
                <a:ext uri="{FF2B5EF4-FFF2-40B4-BE49-F238E27FC236}">
                  <a16:creationId xmlns:a16="http://schemas.microsoft.com/office/drawing/2014/main" id="{C1962890-0C99-611F-D7FD-8344C5B84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97" y="2876791"/>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CA5E8D3-90B7-9CED-D5A0-741C839D4164}"/>
                </a:ext>
              </a:extLst>
            </p:cNvPr>
            <p:cNvSpPr/>
            <p:nvPr/>
          </p:nvSpPr>
          <p:spPr>
            <a:xfrm>
              <a:off x="622098" y="3259661"/>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2.7</a:t>
              </a:r>
            </a:p>
          </p:txBody>
        </p:sp>
      </p:grpSp>
      <p:grpSp>
        <p:nvGrpSpPr>
          <p:cNvPr id="19" name="Group 18">
            <a:extLst>
              <a:ext uri="{FF2B5EF4-FFF2-40B4-BE49-F238E27FC236}">
                <a16:creationId xmlns:a16="http://schemas.microsoft.com/office/drawing/2014/main" id="{1FA852E3-093C-6B88-FD2F-5BA603EE69E8}"/>
              </a:ext>
            </a:extLst>
          </p:cNvPr>
          <p:cNvGrpSpPr/>
          <p:nvPr/>
        </p:nvGrpSpPr>
        <p:grpSpPr>
          <a:xfrm>
            <a:off x="1494151" y="2522464"/>
            <a:ext cx="853373" cy="1018852"/>
            <a:chOff x="572770" y="3672272"/>
            <a:chExt cx="853373" cy="1018852"/>
          </a:xfrm>
        </p:grpSpPr>
        <p:sp>
          <p:nvSpPr>
            <p:cNvPr id="4" name="Rectangle: Rounded Corners 3">
              <a:extLst>
                <a:ext uri="{FF2B5EF4-FFF2-40B4-BE49-F238E27FC236}">
                  <a16:creationId xmlns:a16="http://schemas.microsoft.com/office/drawing/2014/main" id="{5D1AB338-7E71-8A22-5811-022B879A8055}"/>
                </a:ext>
              </a:extLst>
            </p:cNvPr>
            <p:cNvSpPr/>
            <p:nvPr/>
          </p:nvSpPr>
          <p:spPr>
            <a:xfrm>
              <a:off x="580997" y="3672272"/>
              <a:ext cx="801736"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2</a:t>
              </a:r>
            </a:p>
          </p:txBody>
        </p:sp>
        <p:pic>
          <p:nvPicPr>
            <p:cNvPr id="5" name="Picture 2" descr="The Python Logo | Python Software Foundation">
              <a:extLst>
                <a:ext uri="{FF2B5EF4-FFF2-40B4-BE49-F238E27FC236}">
                  <a16:creationId xmlns:a16="http://schemas.microsoft.com/office/drawing/2014/main" id="{0CBC52F7-6524-0AFD-B821-603F384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69" y="3980607"/>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8DB988-4532-3890-AFFC-939C33BD6A55}"/>
                </a:ext>
              </a:extLst>
            </p:cNvPr>
            <p:cNvSpPr/>
            <p:nvPr/>
          </p:nvSpPr>
          <p:spPr>
            <a:xfrm>
              <a:off x="572770" y="4363477"/>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3.6</a:t>
              </a:r>
            </a:p>
          </p:txBody>
        </p:sp>
      </p:grpSp>
      <p:grpSp>
        <p:nvGrpSpPr>
          <p:cNvPr id="18" name="Group 17">
            <a:extLst>
              <a:ext uri="{FF2B5EF4-FFF2-40B4-BE49-F238E27FC236}">
                <a16:creationId xmlns:a16="http://schemas.microsoft.com/office/drawing/2014/main" id="{1A9419CE-9E76-938B-5FE0-7920641E857D}"/>
              </a:ext>
            </a:extLst>
          </p:cNvPr>
          <p:cNvGrpSpPr/>
          <p:nvPr/>
        </p:nvGrpSpPr>
        <p:grpSpPr>
          <a:xfrm>
            <a:off x="589222" y="3634643"/>
            <a:ext cx="853373" cy="1018852"/>
            <a:chOff x="2227042" y="3720324"/>
            <a:chExt cx="853373" cy="1018852"/>
          </a:xfrm>
        </p:grpSpPr>
        <p:sp>
          <p:nvSpPr>
            <p:cNvPr id="7" name="Rectangle: Rounded Corners 6">
              <a:extLst>
                <a:ext uri="{FF2B5EF4-FFF2-40B4-BE49-F238E27FC236}">
                  <a16:creationId xmlns:a16="http://schemas.microsoft.com/office/drawing/2014/main" id="{593E5890-4663-7381-4BC3-8208EE7189C1}"/>
                </a:ext>
              </a:extLst>
            </p:cNvPr>
            <p:cNvSpPr/>
            <p:nvPr/>
          </p:nvSpPr>
          <p:spPr>
            <a:xfrm>
              <a:off x="2235268" y="3720324"/>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3</a:t>
              </a:r>
            </a:p>
          </p:txBody>
        </p:sp>
        <p:pic>
          <p:nvPicPr>
            <p:cNvPr id="8" name="Picture 2" descr="The Python Logo | Python Software Foundation">
              <a:extLst>
                <a:ext uri="{FF2B5EF4-FFF2-40B4-BE49-F238E27FC236}">
                  <a16:creationId xmlns:a16="http://schemas.microsoft.com/office/drawing/2014/main" id="{0AFBD04F-8B5D-0BC8-73F3-4ED20F601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841" y="4028659"/>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3D3CCCC-B569-FFC1-122D-8976B8B979BB}"/>
                </a:ext>
              </a:extLst>
            </p:cNvPr>
            <p:cNvSpPr/>
            <p:nvPr/>
          </p:nvSpPr>
          <p:spPr>
            <a:xfrm>
              <a:off x="2227042" y="4411529"/>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3.10</a:t>
              </a:r>
            </a:p>
          </p:txBody>
        </p:sp>
      </p:grpSp>
      <p:sp>
        <p:nvSpPr>
          <p:cNvPr id="1039" name="Google Shape;898;p88">
            <a:extLst>
              <a:ext uri="{FF2B5EF4-FFF2-40B4-BE49-F238E27FC236}">
                <a16:creationId xmlns:a16="http://schemas.microsoft.com/office/drawing/2014/main" id="{73066605-5A0F-10D3-50E8-6154C2302DBE}"/>
              </a:ext>
            </a:extLst>
          </p:cNvPr>
          <p:cNvSpPr txBox="1"/>
          <p:nvPr/>
        </p:nvSpPr>
        <p:spPr>
          <a:xfrm>
            <a:off x="572770" y="1509679"/>
            <a:ext cx="2525663" cy="726353"/>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Often different projects will require different version of the same software.</a:t>
            </a:r>
          </a:p>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Using virtual environments allows you the install the version you need for your project. </a:t>
            </a:r>
          </a:p>
        </p:txBody>
      </p:sp>
    </p:spTree>
    <p:extLst>
      <p:ext uri="{BB962C8B-B14F-4D97-AF65-F5344CB8AC3E}">
        <p14:creationId xmlns:p14="http://schemas.microsoft.com/office/powerpoint/2010/main" val="40668060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Skip installation confirmation</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90550" y="1182370"/>
            <a:ext cx="645795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By default, when installing mamba/conda packages, the user will be prompted to confirm the installs </a:t>
            </a:r>
          </a:p>
        </p:txBody>
      </p:sp>
      <p:pic>
        <p:nvPicPr>
          <p:cNvPr id="7" name="Picture 6">
            <a:extLst>
              <a:ext uri="{FF2B5EF4-FFF2-40B4-BE49-F238E27FC236}">
                <a16:creationId xmlns:a16="http://schemas.microsoft.com/office/drawing/2014/main" id="{9E7EC0A4-2A94-EB54-0442-6697D918C2B2}"/>
              </a:ext>
            </a:extLst>
          </p:cNvPr>
          <p:cNvPicPr>
            <a:picLocks noChangeAspect="1"/>
          </p:cNvPicPr>
          <p:nvPr/>
        </p:nvPicPr>
        <p:blipFill>
          <a:blip r:embed="rId2"/>
          <a:stretch>
            <a:fillRect/>
          </a:stretch>
        </p:blipFill>
        <p:spPr>
          <a:xfrm>
            <a:off x="590550" y="1413202"/>
            <a:ext cx="1528763" cy="299901"/>
          </a:xfrm>
          <a:prstGeom prst="rect">
            <a:avLst/>
          </a:prstGeom>
        </p:spPr>
      </p:pic>
    </p:spTree>
    <p:extLst>
      <p:ext uri="{BB962C8B-B14F-4D97-AF65-F5344CB8AC3E}">
        <p14:creationId xmlns:p14="http://schemas.microsoft.com/office/powerpoint/2010/main" val="34259341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Skip installation confirmation</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90550" y="1182370"/>
            <a:ext cx="645795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By default, when installing mamba/conda packages, the user will be prompted to confirm the installs </a:t>
            </a:r>
          </a:p>
        </p:txBody>
      </p:sp>
      <p:pic>
        <p:nvPicPr>
          <p:cNvPr id="7" name="Picture 6">
            <a:extLst>
              <a:ext uri="{FF2B5EF4-FFF2-40B4-BE49-F238E27FC236}">
                <a16:creationId xmlns:a16="http://schemas.microsoft.com/office/drawing/2014/main" id="{9E7EC0A4-2A94-EB54-0442-6697D918C2B2}"/>
              </a:ext>
            </a:extLst>
          </p:cNvPr>
          <p:cNvPicPr>
            <a:picLocks noChangeAspect="1"/>
          </p:cNvPicPr>
          <p:nvPr/>
        </p:nvPicPr>
        <p:blipFill>
          <a:blip r:embed="rId2"/>
          <a:stretch>
            <a:fillRect/>
          </a:stretch>
        </p:blipFill>
        <p:spPr>
          <a:xfrm>
            <a:off x="590550" y="1413202"/>
            <a:ext cx="1528763" cy="299901"/>
          </a:xfrm>
          <a:prstGeom prst="rect">
            <a:avLst/>
          </a:prstGeom>
        </p:spPr>
      </p:pic>
      <p:sp>
        <p:nvSpPr>
          <p:cNvPr id="2" name="Google Shape;898;p88">
            <a:extLst>
              <a:ext uri="{FF2B5EF4-FFF2-40B4-BE49-F238E27FC236}">
                <a16:creationId xmlns:a16="http://schemas.microsoft.com/office/drawing/2014/main" id="{A59C4EEA-3102-ABE5-856B-6555F15A93EF}"/>
              </a:ext>
            </a:extLst>
          </p:cNvPr>
          <p:cNvSpPr txBox="1"/>
          <p:nvPr/>
        </p:nvSpPr>
        <p:spPr>
          <a:xfrm>
            <a:off x="590550" y="1830070"/>
            <a:ext cx="645795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skip this confirmation by adding the ‘-y’ flag at the </a:t>
            </a:r>
            <a:r>
              <a:rPr lang="en-US" sz="1200" b="1" dirty="0">
                <a:solidFill>
                  <a:schemeClr val="accent6"/>
                </a:solidFill>
                <a:latin typeface="+mj-lt"/>
                <a:ea typeface="Clean" charset="0"/>
                <a:cs typeface="+mj-lt"/>
                <a:sym typeface="Clean" charset="0"/>
              </a:rPr>
              <a:t>end</a:t>
            </a:r>
            <a:r>
              <a:rPr lang="en-US" sz="1200" dirty="0">
                <a:solidFill>
                  <a:schemeClr val="accent6"/>
                </a:solidFill>
                <a:latin typeface="+mj-lt"/>
                <a:ea typeface="Clean" charset="0"/>
                <a:cs typeface="+mj-lt"/>
                <a:sym typeface="Clean" charset="0"/>
              </a:rPr>
              <a:t> of an install command</a:t>
            </a:r>
          </a:p>
        </p:txBody>
      </p:sp>
      <p:sp>
        <p:nvSpPr>
          <p:cNvPr id="6" name="Rectangle: Rounded Corners 5">
            <a:extLst>
              <a:ext uri="{FF2B5EF4-FFF2-40B4-BE49-F238E27FC236}">
                <a16:creationId xmlns:a16="http://schemas.microsoft.com/office/drawing/2014/main" id="{D9EE000F-F8F2-F4B0-AADD-1CE5EEA32D3F}"/>
              </a:ext>
            </a:extLst>
          </p:cNvPr>
          <p:cNvSpPr/>
          <p:nvPr/>
        </p:nvSpPr>
        <p:spPr>
          <a:xfrm>
            <a:off x="590550" y="2129971"/>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install {package-name} </a:t>
            </a:r>
            <a:r>
              <a:rPr lang="en-US" sz="1000" b="1" dirty="0">
                <a:solidFill>
                  <a:schemeClr val="bg1"/>
                </a:solidFill>
                <a:latin typeface="+mj-lt"/>
              </a:rPr>
              <a:t>-y</a:t>
            </a:r>
          </a:p>
        </p:txBody>
      </p:sp>
      <p:sp>
        <p:nvSpPr>
          <p:cNvPr id="8" name="Rectangle: Rounded Corners 7">
            <a:extLst>
              <a:ext uri="{FF2B5EF4-FFF2-40B4-BE49-F238E27FC236}">
                <a16:creationId xmlns:a16="http://schemas.microsoft.com/office/drawing/2014/main" id="{2CD71E6F-83DA-E92D-4D39-BD4D0A056358}"/>
              </a:ext>
            </a:extLst>
          </p:cNvPr>
          <p:cNvSpPr/>
          <p:nvPr/>
        </p:nvSpPr>
        <p:spPr>
          <a:xfrm>
            <a:off x="590550" y="2413113"/>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install </a:t>
            </a:r>
            <a:r>
              <a:rPr lang="en-US" sz="1000" b="1" dirty="0">
                <a:solidFill>
                  <a:schemeClr val="bg1"/>
                </a:solidFill>
                <a:latin typeface="+mj-lt"/>
              </a:rPr>
              <a:t>-</a:t>
            </a:r>
            <a:r>
              <a:rPr lang="en-US" sz="1000" dirty="0">
                <a:solidFill>
                  <a:schemeClr val="bg1"/>
                </a:solidFill>
                <a:latin typeface="+mj-lt"/>
              </a:rPr>
              <a:t>c {a-channel} {package-name}={version} </a:t>
            </a:r>
            <a:r>
              <a:rPr lang="en-US" sz="1000" b="1" dirty="0">
                <a:solidFill>
                  <a:schemeClr val="bg1"/>
                </a:solidFill>
                <a:latin typeface="+mj-lt"/>
              </a:rPr>
              <a:t>-y</a:t>
            </a:r>
            <a:endParaRPr lang="en-US" sz="1000" dirty="0">
              <a:solidFill>
                <a:schemeClr val="bg1"/>
              </a:solidFill>
              <a:latin typeface="+mj-lt"/>
            </a:endParaRPr>
          </a:p>
        </p:txBody>
      </p:sp>
    </p:spTree>
    <p:extLst>
      <p:ext uri="{BB962C8B-B14F-4D97-AF65-F5344CB8AC3E}">
        <p14:creationId xmlns:p14="http://schemas.microsoft.com/office/powerpoint/2010/main" val="4143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Error recreating environment from </a:t>
            </a:r>
            <a:r>
              <a:rPr lang="en-US" dirty="0" err="1"/>
              <a:t>yaml</a:t>
            </a:r>
            <a:r>
              <a:rPr lang="en-US" dirty="0"/>
              <a:t> file</a:t>
            </a:r>
          </a:p>
        </p:txBody>
      </p:sp>
    </p:spTree>
    <p:extLst>
      <p:ext uri="{BB962C8B-B14F-4D97-AF65-F5344CB8AC3E}">
        <p14:creationId xmlns:p14="http://schemas.microsoft.com/office/powerpoint/2010/main" val="3669598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Error recreating environment from </a:t>
            </a:r>
            <a:r>
              <a:rPr lang="en-US" dirty="0" err="1"/>
              <a:t>yaml</a:t>
            </a:r>
            <a:r>
              <a:rPr lang="en-US" dirty="0"/>
              <a:t> file</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83248" y="1182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Sometime, when recreating an environment from a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you might run into an error that looks like this:</a:t>
            </a:r>
          </a:p>
        </p:txBody>
      </p:sp>
      <p:grpSp>
        <p:nvGrpSpPr>
          <p:cNvPr id="11" name="Group 10">
            <a:extLst>
              <a:ext uri="{FF2B5EF4-FFF2-40B4-BE49-F238E27FC236}">
                <a16:creationId xmlns:a16="http://schemas.microsoft.com/office/drawing/2014/main" id="{A336DAB1-916B-64BF-6105-85BBD1DA3642}"/>
              </a:ext>
            </a:extLst>
          </p:cNvPr>
          <p:cNvGrpSpPr/>
          <p:nvPr/>
        </p:nvGrpSpPr>
        <p:grpSpPr>
          <a:xfrm>
            <a:off x="583248" y="1483154"/>
            <a:ext cx="4151313" cy="300540"/>
            <a:chOff x="1862137" y="1442523"/>
            <a:chExt cx="5419725" cy="392369"/>
          </a:xfrm>
        </p:grpSpPr>
        <p:pic>
          <p:nvPicPr>
            <p:cNvPr id="9" name="Picture 8">
              <a:extLst>
                <a:ext uri="{FF2B5EF4-FFF2-40B4-BE49-F238E27FC236}">
                  <a16:creationId xmlns:a16="http://schemas.microsoft.com/office/drawing/2014/main" id="{96D66341-80B1-338B-6E97-E64CE1A2F755}"/>
                </a:ext>
              </a:extLst>
            </p:cNvPr>
            <p:cNvPicPr>
              <a:picLocks noChangeAspect="1"/>
            </p:cNvPicPr>
            <p:nvPr/>
          </p:nvPicPr>
          <p:blipFill rotWithShape="1">
            <a:blip r:embed="rId2"/>
            <a:srcRect t="67487" b="4098"/>
            <a:stretch/>
          </p:blipFill>
          <p:spPr>
            <a:xfrm>
              <a:off x="1862137" y="1669792"/>
              <a:ext cx="5419725" cy="165100"/>
            </a:xfrm>
            <a:prstGeom prst="rect">
              <a:avLst/>
            </a:prstGeom>
          </p:spPr>
        </p:pic>
        <p:pic>
          <p:nvPicPr>
            <p:cNvPr id="10" name="Picture 9">
              <a:extLst>
                <a:ext uri="{FF2B5EF4-FFF2-40B4-BE49-F238E27FC236}">
                  <a16:creationId xmlns:a16="http://schemas.microsoft.com/office/drawing/2014/main" id="{ABB8134A-35C4-5E22-03CF-C0416A0F280D}"/>
                </a:ext>
              </a:extLst>
            </p:cNvPr>
            <p:cNvPicPr>
              <a:picLocks noChangeAspect="1"/>
            </p:cNvPicPr>
            <p:nvPr/>
          </p:nvPicPr>
          <p:blipFill rotWithShape="1">
            <a:blip r:embed="rId2"/>
            <a:srcRect b="60840"/>
            <a:stretch/>
          </p:blipFill>
          <p:spPr>
            <a:xfrm>
              <a:off x="1862137" y="1442523"/>
              <a:ext cx="5419725" cy="227527"/>
            </a:xfrm>
            <a:prstGeom prst="rect">
              <a:avLst/>
            </a:prstGeom>
          </p:spPr>
        </p:pic>
      </p:grpSp>
    </p:spTree>
    <p:extLst>
      <p:ext uri="{BB962C8B-B14F-4D97-AF65-F5344CB8AC3E}">
        <p14:creationId xmlns:p14="http://schemas.microsoft.com/office/powerpoint/2010/main" val="31567160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Error recreating environment from </a:t>
            </a:r>
            <a:r>
              <a:rPr lang="en-US" dirty="0" err="1"/>
              <a:t>yaml</a:t>
            </a:r>
            <a:r>
              <a:rPr lang="en-US" dirty="0"/>
              <a:t> file</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83248" y="1182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Sometime, when recreating an environment from a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you might run into an error that looks like this:</a:t>
            </a:r>
          </a:p>
        </p:txBody>
      </p:sp>
      <p:pic>
        <p:nvPicPr>
          <p:cNvPr id="3" name="Picture 2">
            <a:extLst>
              <a:ext uri="{FF2B5EF4-FFF2-40B4-BE49-F238E27FC236}">
                <a16:creationId xmlns:a16="http://schemas.microsoft.com/office/drawing/2014/main" id="{25EE1947-D683-5696-439D-DBAE5470CF04}"/>
              </a:ext>
            </a:extLst>
          </p:cNvPr>
          <p:cNvPicPr>
            <a:picLocks noChangeAspect="1"/>
          </p:cNvPicPr>
          <p:nvPr/>
        </p:nvPicPr>
        <p:blipFill>
          <a:blip r:embed="rId2"/>
          <a:stretch>
            <a:fillRect/>
          </a:stretch>
        </p:blipFill>
        <p:spPr>
          <a:xfrm>
            <a:off x="583248" y="2067766"/>
            <a:ext cx="3138308" cy="898604"/>
          </a:xfrm>
          <a:prstGeom prst="rect">
            <a:avLst/>
          </a:prstGeom>
        </p:spPr>
      </p:pic>
      <p:grpSp>
        <p:nvGrpSpPr>
          <p:cNvPr id="11" name="Group 10">
            <a:extLst>
              <a:ext uri="{FF2B5EF4-FFF2-40B4-BE49-F238E27FC236}">
                <a16:creationId xmlns:a16="http://schemas.microsoft.com/office/drawing/2014/main" id="{A336DAB1-916B-64BF-6105-85BBD1DA3642}"/>
              </a:ext>
            </a:extLst>
          </p:cNvPr>
          <p:cNvGrpSpPr/>
          <p:nvPr/>
        </p:nvGrpSpPr>
        <p:grpSpPr>
          <a:xfrm>
            <a:off x="583248" y="1483154"/>
            <a:ext cx="4151313" cy="300540"/>
            <a:chOff x="1862137" y="1442523"/>
            <a:chExt cx="5419725" cy="392369"/>
          </a:xfrm>
        </p:grpSpPr>
        <p:pic>
          <p:nvPicPr>
            <p:cNvPr id="9" name="Picture 8">
              <a:extLst>
                <a:ext uri="{FF2B5EF4-FFF2-40B4-BE49-F238E27FC236}">
                  <a16:creationId xmlns:a16="http://schemas.microsoft.com/office/drawing/2014/main" id="{96D66341-80B1-338B-6E97-E64CE1A2F755}"/>
                </a:ext>
              </a:extLst>
            </p:cNvPr>
            <p:cNvPicPr>
              <a:picLocks noChangeAspect="1"/>
            </p:cNvPicPr>
            <p:nvPr/>
          </p:nvPicPr>
          <p:blipFill rotWithShape="1">
            <a:blip r:embed="rId3"/>
            <a:srcRect t="67487" b="4098"/>
            <a:stretch/>
          </p:blipFill>
          <p:spPr>
            <a:xfrm>
              <a:off x="1862137" y="1669792"/>
              <a:ext cx="5419725" cy="165100"/>
            </a:xfrm>
            <a:prstGeom prst="rect">
              <a:avLst/>
            </a:prstGeom>
          </p:spPr>
        </p:pic>
        <p:pic>
          <p:nvPicPr>
            <p:cNvPr id="10" name="Picture 9">
              <a:extLst>
                <a:ext uri="{FF2B5EF4-FFF2-40B4-BE49-F238E27FC236}">
                  <a16:creationId xmlns:a16="http://schemas.microsoft.com/office/drawing/2014/main" id="{ABB8134A-35C4-5E22-03CF-C0416A0F280D}"/>
                </a:ext>
              </a:extLst>
            </p:cNvPr>
            <p:cNvPicPr>
              <a:picLocks noChangeAspect="1"/>
            </p:cNvPicPr>
            <p:nvPr/>
          </p:nvPicPr>
          <p:blipFill rotWithShape="1">
            <a:blip r:embed="rId3"/>
            <a:srcRect b="60840"/>
            <a:stretch/>
          </p:blipFill>
          <p:spPr>
            <a:xfrm>
              <a:off x="1862137" y="1442523"/>
              <a:ext cx="5419725" cy="227527"/>
            </a:xfrm>
            <a:prstGeom prst="rect">
              <a:avLst/>
            </a:prstGeom>
          </p:spPr>
        </p:pic>
      </p:grpSp>
      <p:sp>
        <p:nvSpPr>
          <p:cNvPr id="12" name="Google Shape;898;p88">
            <a:extLst>
              <a:ext uri="{FF2B5EF4-FFF2-40B4-BE49-F238E27FC236}">
                <a16:creationId xmlns:a16="http://schemas.microsoft.com/office/drawing/2014/main" id="{42AB773E-C4E6-63DA-8823-08C63787AD90}"/>
              </a:ext>
            </a:extLst>
          </p:cNvPr>
          <p:cNvSpPr txBox="1"/>
          <p:nvPr/>
        </p:nvSpPr>
        <p:spPr>
          <a:xfrm>
            <a:off x="583248" y="1834729"/>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these situations, open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locate the line with the package…</a:t>
            </a:r>
          </a:p>
        </p:txBody>
      </p:sp>
    </p:spTree>
    <p:extLst>
      <p:ext uri="{BB962C8B-B14F-4D97-AF65-F5344CB8AC3E}">
        <p14:creationId xmlns:p14="http://schemas.microsoft.com/office/powerpoint/2010/main" val="7287890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Error recreating environment from </a:t>
            </a:r>
            <a:r>
              <a:rPr lang="en-US" dirty="0" err="1"/>
              <a:t>yaml</a:t>
            </a:r>
            <a:r>
              <a:rPr lang="en-US" dirty="0"/>
              <a:t> file</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83248" y="1182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Sometime, when recreating an environment from a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you might run into an error that looks like this:</a:t>
            </a:r>
          </a:p>
        </p:txBody>
      </p:sp>
      <p:pic>
        <p:nvPicPr>
          <p:cNvPr id="3" name="Picture 2">
            <a:extLst>
              <a:ext uri="{FF2B5EF4-FFF2-40B4-BE49-F238E27FC236}">
                <a16:creationId xmlns:a16="http://schemas.microsoft.com/office/drawing/2014/main" id="{25EE1947-D683-5696-439D-DBAE5470CF04}"/>
              </a:ext>
            </a:extLst>
          </p:cNvPr>
          <p:cNvPicPr>
            <a:picLocks noChangeAspect="1"/>
          </p:cNvPicPr>
          <p:nvPr/>
        </p:nvPicPr>
        <p:blipFill>
          <a:blip r:embed="rId2"/>
          <a:stretch>
            <a:fillRect/>
          </a:stretch>
        </p:blipFill>
        <p:spPr>
          <a:xfrm>
            <a:off x="583248" y="2067766"/>
            <a:ext cx="3138308" cy="898604"/>
          </a:xfrm>
          <a:prstGeom prst="rect">
            <a:avLst/>
          </a:prstGeom>
        </p:spPr>
      </p:pic>
      <p:pic>
        <p:nvPicPr>
          <p:cNvPr id="7" name="Picture 6">
            <a:extLst>
              <a:ext uri="{FF2B5EF4-FFF2-40B4-BE49-F238E27FC236}">
                <a16:creationId xmlns:a16="http://schemas.microsoft.com/office/drawing/2014/main" id="{869927B0-55B1-0A18-8A3C-FBA2698B7AE0}"/>
              </a:ext>
            </a:extLst>
          </p:cNvPr>
          <p:cNvPicPr>
            <a:picLocks noChangeAspect="1"/>
          </p:cNvPicPr>
          <p:nvPr/>
        </p:nvPicPr>
        <p:blipFill>
          <a:blip r:embed="rId3"/>
          <a:stretch>
            <a:fillRect/>
          </a:stretch>
        </p:blipFill>
        <p:spPr>
          <a:xfrm>
            <a:off x="590056" y="3197162"/>
            <a:ext cx="3131500" cy="884989"/>
          </a:xfrm>
          <a:prstGeom prst="rect">
            <a:avLst/>
          </a:prstGeom>
        </p:spPr>
      </p:pic>
      <p:grpSp>
        <p:nvGrpSpPr>
          <p:cNvPr id="11" name="Group 10">
            <a:extLst>
              <a:ext uri="{FF2B5EF4-FFF2-40B4-BE49-F238E27FC236}">
                <a16:creationId xmlns:a16="http://schemas.microsoft.com/office/drawing/2014/main" id="{A336DAB1-916B-64BF-6105-85BBD1DA3642}"/>
              </a:ext>
            </a:extLst>
          </p:cNvPr>
          <p:cNvGrpSpPr/>
          <p:nvPr/>
        </p:nvGrpSpPr>
        <p:grpSpPr>
          <a:xfrm>
            <a:off x="583248" y="1483154"/>
            <a:ext cx="4151313" cy="300540"/>
            <a:chOff x="1862137" y="1442523"/>
            <a:chExt cx="5419725" cy="392369"/>
          </a:xfrm>
        </p:grpSpPr>
        <p:pic>
          <p:nvPicPr>
            <p:cNvPr id="9" name="Picture 8">
              <a:extLst>
                <a:ext uri="{FF2B5EF4-FFF2-40B4-BE49-F238E27FC236}">
                  <a16:creationId xmlns:a16="http://schemas.microsoft.com/office/drawing/2014/main" id="{96D66341-80B1-338B-6E97-E64CE1A2F755}"/>
                </a:ext>
              </a:extLst>
            </p:cNvPr>
            <p:cNvPicPr>
              <a:picLocks noChangeAspect="1"/>
            </p:cNvPicPr>
            <p:nvPr/>
          </p:nvPicPr>
          <p:blipFill rotWithShape="1">
            <a:blip r:embed="rId4"/>
            <a:srcRect t="67487" b="4098"/>
            <a:stretch/>
          </p:blipFill>
          <p:spPr>
            <a:xfrm>
              <a:off x="1862137" y="1669792"/>
              <a:ext cx="5419725" cy="165100"/>
            </a:xfrm>
            <a:prstGeom prst="rect">
              <a:avLst/>
            </a:prstGeom>
          </p:spPr>
        </p:pic>
        <p:pic>
          <p:nvPicPr>
            <p:cNvPr id="10" name="Picture 9">
              <a:extLst>
                <a:ext uri="{FF2B5EF4-FFF2-40B4-BE49-F238E27FC236}">
                  <a16:creationId xmlns:a16="http://schemas.microsoft.com/office/drawing/2014/main" id="{ABB8134A-35C4-5E22-03CF-C0416A0F280D}"/>
                </a:ext>
              </a:extLst>
            </p:cNvPr>
            <p:cNvPicPr>
              <a:picLocks noChangeAspect="1"/>
            </p:cNvPicPr>
            <p:nvPr/>
          </p:nvPicPr>
          <p:blipFill rotWithShape="1">
            <a:blip r:embed="rId4"/>
            <a:srcRect b="60840"/>
            <a:stretch/>
          </p:blipFill>
          <p:spPr>
            <a:xfrm>
              <a:off x="1862137" y="1442523"/>
              <a:ext cx="5419725" cy="227527"/>
            </a:xfrm>
            <a:prstGeom prst="rect">
              <a:avLst/>
            </a:prstGeom>
          </p:spPr>
        </p:pic>
      </p:grpSp>
      <p:sp>
        <p:nvSpPr>
          <p:cNvPr id="12" name="Google Shape;898;p88">
            <a:extLst>
              <a:ext uri="{FF2B5EF4-FFF2-40B4-BE49-F238E27FC236}">
                <a16:creationId xmlns:a16="http://schemas.microsoft.com/office/drawing/2014/main" id="{42AB773E-C4E6-63DA-8823-08C63787AD90}"/>
              </a:ext>
            </a:extLst>
          </p:cNvPr>
          <p:cNvSpPr txBox="1"/>
          <p:nvPr/>
        </p:nvSpPr>
        <p:spPr>
          <a:xfrm>
            <a:off x="583248" y="1834729"/>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these situations, open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locate the line with the package…</a:t>
            </a:r>
          </a:p>
        </p:txBody>
      </p:sp>
      <p:sp>
        <p:nvSpPr>
          <p:cNvPr id="13" name="Google Shape;898;p88">
            <a:extLst>
              <a:ext uri="{FF2B5EF4-FFF2-40B4-BE49-F238E27FC236}">
                <a16:creationId xmlns:a16="http://schemas.microsoft.com/office/drawing/2014/main" id="{1C1E1E32-6399-19FA-88A7-6883C8AD2F60}"/>
              </a:ext>
            </a:extLst>
          </p:cNvPr>
          <p:cNvSpPr txBox="1"/>
          <p:nvPr/>
        </p:nvSpPr>
        <p:spPr>
          <a:xfrm>
            <a:off x="583248" y="2966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…and comment out anything beyond the name of the package.</a:t>
            </a:r>
          </a:p>
        </p:txBody>
      </p:sp>
      <p:cxnSp>
        <p:nvCxnSpPr>
          <p:cNvPr id="17" name="Straight Arrow Connector 16">
            <a:extLst>
              <a:ext uri="{FF2B5EF4-FFF2-40B4-BE49-F238E27FC236}">
                <a16:creationId xmlns:a16="http://schemas.microsoft.com/office/drawing/2014/main" id="{DAAECF45-72FB-1337-57D3-CBA31A5C12AC}"/>
              </a:ext>
            </a:extLst>
          </p:cNvPr>
          <p:cNvCxnSpPr>
            <a:cxnSpLocks/>
          </p:cNvCxnSpPr>
          <p:nvPr/>
        </p:nvCxnSpPr>
        <p:spPr>
          <a:xfrm>
            <a:off x="2152402" y="3373837"/>
            <a:ext cx="0" cy="3008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7605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Error recreating environment from </a:t>
            </a:r>
            <a:r>
              <a:rPr lang="en-US" dirty="0" err="1"/>
              <a:t>yaml</a:t>
            </a:r>
            <a:r>
              <a:rPr lang="en-US" dirty="0"/>
              <a:t> file</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83248" y="1182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Sometime, when recreating an environment from a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you might run into an error that looks like this:</a:t>
            </a:r>
          </a:p>
        </p:txBody>
      </p:sp>
      <p:pic>
        <p:nvPicPr>
          <p:cNvPr id="3" name="Picture 2">
            <a:extLst>
              <a:ext uri="{FF2B5EF4-FFF2-40B4-BE49-F238E27FC236}">
                <a16:creationId xmlns:a16="http://schemas.microsoft.com/office/drawing/2014/main" id="{25EE1947-D683-5696-439D-DBAE5470CF04}"/>
              </a:ext>
            </a:extLst>
          </p:cNvPr>
          <p:cNvPicPr>
            <a:picLocks noChangeAspect="1"/>
          </p:cNvPicPr>
          <p:nvPr/>
        </p:nvPicPr>
        <p:blipFill>
          <a:blip r:embed="rId2"/>
          <a:stretch>
            <a:fillRect/>
          </a:stretch>
        </p:blipFill>
        <p:spPr>
          <a:xfrm>
            <a:off x="583248" y="2067766"/>
            <a:ext cx="3138308" cy="898604"/>
          </a:xfrm>
          <a:prstGeom prst="rect">
            <a:avLst/>
          </a:prstGeom>
        </p:spPr>
      </p:pic>
      <p:pic>
        <p:nvPicPr>
          <p:cNvPr id="7" name="Picture 6">
            <a:extLst>
              <a:ext uri="{FF2B5EF4-FFF2-40B4-BE49-F238E27FC236}">
                <a16:creationId xmlns:a16="http://schemas.microsoft.com/office/drawing/2014/main" id="{869927B0-55B1-0A18-8A3C-FBA2698B7AE0}"/>
              </a:ext>
            </a:extLst>
          </p:cNvPr>
          <p:cNvPicPr>
            <a:picLocks noChangeAspect="1"/>
          </p:cNvPicPr>
          <p:nvPr/>
        </p:nvPicPr>
        <p:blipFill>
          <a:blip r:embed="rId3"/>
          <a:stretch>
            <a:fillRect/>
          </a:stretch>
        </p:blipFill>
        <p:spPr>
          <a:xfrm>
            <a:off x="590056" y="3197162"/>
            <a:ext cx="3131500" cy="884989"/>
          </a:xfrm>
          <a:prstGeom prst="rect">
            <a:avLst/>
          </a:prstGeom>
        </p:spPr>
      </p:pic>
      <p:grpSp>
        <p:nvGrpSpPr>
          <p:cNvPr id="11" name="Group 10">
            <a:extLst>
              <a:ext uri="{FF2B5EF4-FFF2-40B4-BE49-F238E27FC236}">
                <a16:creationId xmlns:a16="http://schemas.microsoft.com/office/drawing/2014/main" id="{A336DAB1-916B-64BF-6105-85BBD1DA3642}"/>
              </a:ext>
            </a:extLst>
          </p:cNvPr>
          <p:cNvGrpSpPr/>
          <p:nvPr/>
        </p:nvGrpSpPr>
        <p:grpSpPr>
          <a:xfrm>
            <a:off x="583248" y="1483154"/>
            <a:ext cx="4151313" cy="300540"/>
            <a:chOff x="1862137" y="1442523"/>
            <a:chExt cx="5419725" cy="392369"/>
          </a:xfrm>
        </p:grpSpPr>
        <p:pic>
          <p:nvPicPr>
            <p:cNvPr id="9" name="Picture 8">
              <a:extLst>
                <a:ext uri="{FF2B5EF4-FFF2-40B4-BE49-F238E27FC236}">
                  <a16:creationId xmlns:a16="http://schemas.microsoft.com/office/drawing/2014/main" id="{96D66341-80B1-338B-6E97-E64CE1A2F755}"/>
                </a:ext>
              </a:extLst>
            </p:cNvPr>
            <p:cNvPicPr>
              <a:picLocks noChangeAspect="1"/>
            </p:cNvPicPr>
            <p:nvPr/>
          </p:nvPicPr>
          <p:blipFill rotWithShape="1">
            <a:blip r:embed="rId4"/>
            <a:srcRect t="67487" b="4098"/>
            <a:stretch/>
          </p:blipFill>
          <p:spPr>
            <a:xfrm>
              <a:off x="1862137" y="1669792"/>
              <a:ext cx="5419725" cy="165100"/>
            </a:xfrm>
            <a:prstGeom prst="rect">
              <a:avLst/>
            </a:prstGeom>
          </p:spPr>
        </p:pic>
        <p:pic>
          <p:nvPicPr>
            <p:cNvPr id="10" name="Picture 9">
              <a:extLst>
                <a:ext uri="{FF2B5EF4-FFF2-40B4-BE49-F238E27FC236}">
                  <a16:creationId xmlns:a16="http://schemas.microsoft.com/office/drawing/2014/main" id="{ABB8134A-35C4-5E22-03CF-C0416A0F280D}"/>
                </a:ext>
              </a:extLst>
            </p:cNvPr>
            <p:cNvPicPr>
              <a:picLocks noChangeAspect="1"/>
            </p:cNvPicPr>
            <p:nvPr/>
          </p:nvPicPr>
          <p:blipFill rotWithShape="1">
            <a:blip r:embed="rId4"/>
            <a:srcRect b="60840"/>
            <a:stretch/>
          </p:blipFill>
          <p:spPr>
            <a:xfrm>
              <a:off x="1862137" y="1442523"/>
              <a:ext cx="5419725" cy="227527"/>
            </a:xfrm>
            <a:prstGeom prst="rect">
              <a:avLst/>
            </a:prstGeom>
          </p:spPr>
        </p:pic>
      </p:grpSp>
      <p:sp>
        <p:nvSpPr>
          <p:cNvPr id="12" name="Google Shape;898;p88">
            <a:extLst>
              <a:ext uri="{FF2B5EF4-FFF2-40B4-BE49-F238E27FC236}">
                <a16:creationId xmlns:a16="http://schemas.microsoft.com/office/drawing/2014/main" id="{42AB773E-C4E6-63DA-8823-08C63787AD90}"/>
              </a:ext>
            </a:extLst>
          </p:cNvPr>
          <p:cNvSpPr txBox="1"/>
          <p:nvPr/>
        </p:nvSpPr>
        <p:spPr>
          <a:xfrm>
            <a:off x="583248" y="1834729"/>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these situations, open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locate the line with the package…</a:t>
            </a:r>
          </a:p>
        </p:txBody>
      </p:sp>
      <p:sp>
        <p:nvSpPr>
          <p:cNvPr id="13" name="Google Shape;898;p88">
            <a:extLst>
              <a:ext uri="{FF2B5EF4-FFF2-40B4-BE49-F238E27FC236}">
                <a16:creationId xmlns:a16="http://schemas.microsoft.com/office/drawing/2014/main" id="{1C1E1E32-6399-19FA-88A7-6883C8AD2F60}"/>
              </a:ext>
            </a:extLst>
          </p:cNvPr>
          <p:cNvSpPr txBox="1"/>
          <p:nvPr/>
        </p:nvSpPr>
        <p:spPr>
          <a:xfrm>
            <a:off x="583248" y="2966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…and comment out anything beyond the name of the package.</a:t>
            </a:r>
          </a:p>
        </p:txBody>
      </p:sp>
      <p:sp>
        <p:nvSpPr>
          <p:cNvPr id="15" name="Google Shape;898;p88">
            <a:extLst>
              <a:ext uri="{FF2B5EF4-FFF2-40B4-BE49-F238E27FC236}">
                <a16:creationId xmlns:a16="http://schemas.microsoft.com/office/drawing/2014/main" id="{5E7C61F1-6ECA-3D41-4C60-A381D44C8C9A}"/>
              </a:ext>
            </a:extLst>
          </p:cNvPr>
          <p:cNvSpPr txBox="1"/>
          <p:nvPr/>
        </p:nvSpPr>
        <p:spPr>
          <a:xfrm>
            <a:off x="583248" y="4165655"/>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This will allow mamba/conda to automatically find a suitable version of the package.</a:t>
            </a:r>
          </a:p>
        </p:txBody>
      </p:sp>
      <p:cxnSp>
        <p:nvCxnSpPr>
          <p:cNvPr id="17" name="Straight Arrow Connector 16">
            <a:extLst>
              <a:ext uri="{FF2B5EF4-FFF2-40B4-BE49-F238E27FC236}">
                <a16:creationId xmlns:a16="http://schemas.microsoft.com/office/drawing/2014/main" id="{DAAECF45-72FB-1337-57D3-CBA31A5C12AC}"/>
              </a:ext>
            </a:extLst>
          </p:cNvPr>
          <p:cNvCxnSpPr>
            <a:cxnSpLocks/>
          </p:cNvCxnSpPr>
          <p:nvPr/>
        </p:nvCxnSpPr>
        <p:spPr>
          <a:xfrm>
            <a:off x="2152402" y="3373837"/>
            <a:ext cx="0" cy="3008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5356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Conda environment variables</a:t>
            </a:r>
          </a:p>
        </p:txBody>
      </p:sp>
    </p:spTree>
    <p:extLst>
      <p:ext uri="{BB962C8B-B14F-4D97-AF65-F5344CB8AC3E}">
        <p14:creationId xmlns:p14="http://schemas.microsoft.com/office/powerpoint/2010/main" val="32747682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Conda environment variables</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83248" y="1182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It is possible to </a:t>
            </a:r>
            <a:r>
              <a:rPr lang="en-US" sz="1200" b="1" dirty="0">
                <a:solidFill>
                  <a:schemeClr val="accent6"/>
                </a:solidFill>
                <a:latin typeface="+mj-lt"/>
                <a:ea typeface="Clean" charset="0"/>
                <a:cs typeface="+mj-lt"/>
                <a:sym typeface="Clean" charset="0"/>
              </a:rPr>
              <a:t>set</a:t>
            </a:r>
            <a:r>
              <a:rPr lang="en-US" sz="1200" dirty="0">
                <a:solidFill>
                  <a:schemeClr val="accent6"/>
                </a:solidFill>
                <a:latin typeface="+mj-lt"/>
                <a:ea typeface="Clean" charset="0"/>
                <a:cs typeface="+mj-lt"/>
                <a:sym typeface="Clean" charset="0"/>
              </a:rPr>
              <a:t> environment </a:t>
            </a:r>
            <a:r>
              <a:rPr lang="en-US" sz="1200" b="1" dirty="0">
                <a:solidFill>
                  <a:schemeClr val="accent6"/>
                </a:solidFill>
                <a:latin typeface="+mj-lt"/>
                <a:ea typeface="Clean" charset="0"/>
                <a:cs typeface="+mj-lt"/>
                <a:sym typeface="Clean" charset="0"/>
              </a:rPr>
              <a:t>variables</a:t>
            </a:r>
            <a:r>
              <a:rPr lang="en-US" sz="1200" dirty="0">
                <a:solidFill>
                  <a:schemeClr val="accent6"/>
                </a:solidFill>
                <a:latin typeface="+mj-lt"/>
                <a:ea typeface="Clean" charset="0"/>
                <a:cs typeface="+mj-lt"/>
                <a:sym typeface="Clean" charset="0"/>
              </a:rPr>
              <a:t> </a:t>
            </a:r>
            <a:r>
              <a:rPr lang="en-US" sz="1200" b="1" dirty="0">
                <a:solidFill>
                  <a:schemeClr val="accent6"/>
                </a:solidFill>
                <a:latin typeface="+mj-lt"/>
                <a:ea typeface="Clean" charset="0"/>
                <a:cs typeface="+mj-lt"/>
                <a:sym typeface="Clean" charset="0"/>
              </a:rPr>
              <a:t>in</a:t>
            </a:r>
            <a:r>
              <a:rPr lang="en-US" sz="1200" dirty="0">
                <a:solidFill>
                  <a:schemeClr val="accent6"/>
                </a:solidFill>
                <a:latin typeface="+mj-lt"/>
                <a:ea typeface="Clean" charset="0"/>
                <a:cs typeface="+mj-lt"/>
                <a:sym typeface="Clean" charset="0"/>
              </a:rPr>
              <a:t> an </a:t>
            </a:r>
            <a:r>
              <a:rPr lang="en-US" sz="1200" b="1" dirty="0">
                <a:solidFill>
                  <a:schemeClr val="accent6"/>
                </a:solidFill>
                <a:latin typeface="+mj-lt"/>
                <a:ea typeface="Clean" charset="0"/>
                <a:cs typeface="+mj-lt"/>
                <a:sym typeface="Clean" charset="0"/>
              </a:rPr>
              <a:t>activated environment</a:t>
            </a:r>
            <a:r>
              <a:rPr lang="en-US" sz="1200" dirty="0">
                <a:solidFill>
                  <a:schemeClr val="accent6"/>
                </a:solidFill>
                <a:latin typeface="+mj-lt"/>
                <a:ea typeface="Clean" charset="0"/>
                <a:cs typeface="+mj-lt"/>
                <a:sym typeface="Clean" charset="0"/>
              </a:rPr>
              <a:t>, using the format:</a:t>
            </a:r>
          </a:p>
        </p:txBody>
      </p:sp>
      <p:sp>
        <p:nvSpPr>
          <p:cNvPr id="2" name="Rectangle: Rounded Corners 1">
            <a:extLst>
              <a:ext uri="{FF2B5EF4-FFF2-40B4-BE49-F238E27FC236}">
                <a16:creationId xmlns:a16="http://schemas.microsoft.com/office/drawing/2014/main" id="{D1DA38BC-810C-03FF-D908-14D3A8E0D12E}"/>
              </a:ext>
            </a:extLst>
          </p:cNvPr>
          <p:cNvSpPr/>
          <p:nvPr/>
        </p:nvSpPr>
        <p:spPr>
          <a:xfrm>
            <a:off x="583248" y="1444763"/>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set {env-var-name}={env-var-value}</a:t>
            </a:r>
            <a:endParaRPr lang="en-US" sz="1000" b="1" dirty="0">
              <a:solidFill>
                <a:schemeClr val="bg1"/>
              </a:solidFill>
              <a:latin typeface="+mj-lt"/>
            </a:endParaRPr>
          </a:p>
        </p:txBody>
      </p:sp>
      <p:sp>
        <p:nvSpPr>
          <p:cNvPr id="8" name="Google Shape;898;p88">
            <a:extLst>
              <a:ext uri="{FF2B5EF4-FFF2-40B4-BE49-F238E27FC236}">
                <a16:creationId xmlns:a16="http://schemas.microsoft.com/office/drawing/2014/main" id="{1640E753-20AF-7E1D-C2D7-9F8CF2312C49}"/>
              </a:ext>
            </a:extLst>
          </p:cNvPr>
          <p:cNvSpPr txBox="1"/>
          <p:nvPr/>
        </p:nvSpPr>
        <p:spPr>
          <a:xfrm>
            <a:off x="583248" y="1780246"/>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For example:</a:t>
            </a:r>
          </a:p>
        </p:txBody>
      </p:sp>
      <p:sp>
        <p:nvSpPr>
          <p:cNvPr id="17" name="Rectangle: Rounded Corners 16">
            <a:extLst>
              <a:ext uri="{FF2B5EF4-FFF2-40B4-BE49-F238E27FC236}">
                <a16:creationId xmlns:a16="http://schemas.microsoft.com/office/drawing/2014/main" id="{635A7E6D-C2F9-6780-BE2C-FD206D233DEA}"/>
              </a:ext>
            </a:extLst>
          </p:cNvPr>
          <p:cNvSpPr/>
          <p:nvPr/>
        </p:nvSpPr>
        <p:spPr>
          <a:xfrm>
            <a:off x="583248" y="2013815"/>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set TF_FORCE_GPU_ALLOW_GROWTH=true</a:t>
            </a:r>
            <a:endParaRPr lang="en-US" sz="1000" b="1" dirty="0">
              <a:solidFill>
                <a:schemeClr val="bg1"/>
              </a:solidFill>
              <a:latin typeface="+mj-lt"/>
            </a:endParaRPr>
          </a:p>
        </p:txBody>
      </p:sp>
    </p:spTree>
    <p:extLst>
      <p:ext uri="{BB962C8B-B14F-4D97-AF65-F5344CB8AC3E}">
        <p14:creationId xmlns:p14="http://schemas.microsoft.com/office/powerpoint/2010/main" val="485983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Conda environment variables</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83248" y="1182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It is possible to </a:t>
            </a:r>
            <a:r>
              <a:rPr lang="en-US" sz="1200" b="1" dirty="0">
                <a:solidFill>
                  <a:schemeClr val="accent6"/>
                </a:solidFill>
                <a:latin typeface="+mj-lt"/>
                <a:ea typeface="Clean" charset="0"/>
                <a:cs typeface="+mj-lt"/>
                <a:sym typeface="Clean" charset="0"/>
              </a:rPr>
              <a:t>set</a:t>
            </a:r>
            <a:r>
              <a:rPr lang="en-US" sz="1200" dirty="0">
                <a:solidFill>
                  <a:schemeClr val="accent6"/>
                </a:solidFill>
                <a:latin typeface="+mj-lt"/>
                <a:ea typeface="Clean" charset="0"/>
                <a:cs typeface="+mj-lt"/>
                <a:sym typeface="Clean" charset="0"/>
              </a:rPr>
              <a:t> environment </a:t>
            </a:r>
            <a:r>
              <a:rPr lang="en-US" sz="1200" b="1" dirty="0">
                <a:solidFill>
                  <a:schemeClr val="accent6"/>
                </a:solidFill>
                <a:latin typeface="+mj-lt"/>
                <a:ea typeface="Clean" charset="0"/>
                <a:cs typeface="+mj-lt"/>
                <a:sym typeface="Clean" charset="0"/>
              </a:rPr>
              <a:t>variables</a:t>
            </a:r>
            <a:r>
              <a:rPr lang="en-US" sz="1200" dirty="0">
                <a:solidFill>
                  <a:schemeClr val="accent6"/>
                </a:solidFill>
                <a:latin typeface="+mj-lt"/>
                <a:ea typeface="Clean" charset="0"/>
                <a:cs typeface="+mj-lt"/>
                <a:sym typeface="Clean" charset="0"/>
              </a:rPr>
              <a:t> </a:t>
            </a:r>
            <a:r>
              <a:rPr lang="en-US" sz="1200" b="1" dirty="0">
                <a:solidFill>
                  <a:schemeClr val="accent6"/>
                </a:solidFill>
                <a:latin typeface="+mj-lt"/>
                <a:ea typeface="Clean" charset="0"/>
                <a:cs typeface="+mj-lt"/>
                <a:sym typeface="Clean" charset="0"/>
              </a:rPr>
              <a:t>in</a:t>
            </a:r>
            <a:r>
              <a:rPr lang="en-US" sz="1200" dirty="0">
                <a:solidFill>
                  <a:schemeClr val="accent6"/>
                </a:solidFill>
                <a:latin typeface="+mj-lt"/>
                <a:ea typeface="Clean" charset="0"/>
                <a:cs typeface="+mj-lt"/>
                <a:sym typeface="Clean" charset="0"/>
              </a:rPr>
              <a:t> an </a:t>
            </a:r>
            <a:r>
              <a:rPr lang="en-US" sz="1200" b="1" dirty="0">
                <a:solidFill>
                  <a:schemeClr val="accent6"/>
                </a:solidFill>
                <a:latin typeface="+mj-lt"/>
                <a:ea typeface="Clean" charset="0"/>
                <a:cs typeface="+mj-lt"/>
                <a:sym typeface="Clean" charset="0"/>
              </a:rPr>
              <a:t>activated environment</a:t>
            </a:r>
            <a:r>
              <a:rPr lang="en-US" sz="1200" dirty="0">
                <a:solidFill>
                  <a:schemeClr val="accent6"/>
                </a:solidFill>
                <a:latin typeface="+mj-lt"/>
                <a:ea typeface="Clean" charset="0"/>
                <a:cs typeface="+mj-lt"/>
                <a:sym typeface="Clean" charset="0"/>
              </a:rPr>
              <a:t>, using the format:</a:t>
            </a:r>
          </a:p>
        </p:txBody>
      </p:sp>
      <p:sp>
        <p:nvSpPr>
          <p:cNvPr id="2" name="Rectangle: Rounded Corners 1">
            <a:extLst>
              <a:ext uri="{FF2B5EF4-FFF2-40B4-BE49-F238E27FC236}">
                <a16:creationId xmlns:a16="http://schemas.microsoft.com/office/drawing/2014/main" id="{D1DA38BC-810C-03FF-D908-14D3A8E0D12E}"/>
              </a:ext>
            </a:extLst>
          </p:cNvPr>
          <p:cNvSpPr/>
          <p:nvPr/>
        </p:nvSpPr>
        <p:spPr>
          <a:xfrm>
            <a:off x="583248" y="1444763"/>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set {env-var-name}={env-var-value}</a:t>
            </a:r>
            <a:endParaRPr lang="en-US" sz="1000" b="1" dirty="0">
              <a:solidFill>
                <a:schemeClr val="bg1"/>
              </a:solidFill>
              <a:latin typeface="+mj-lt"/>
            </a:endParaRPr>
          </a:p>
        </p:txBody>
      </p:sp>
      <p:sp>
        <p:nvSpPr>
          <p:cNvPr id="5" name="Google Shape;898;p88">
            <a:extLst>
              <a:ext uri="{FF2B5EF4-FFF2-40B4-BE49-F238E27FC236}">
                <a16:creationId xmlns:a16="http://schemas.microsoft.com/office/drawing/2014/main" id="{8D278C94-3FD1-5EA7-1BD4-8808E2CE1B11}"/>
              </a:ext>
            </a:extLst>
          </p:cNvPr>
          <p:cNvSpPr txBox="1"/>
          <p:nvPr/>
        </p:nvSpPr>
        <p:spPr>
          <a:xfrm>
            <a:off x="583248" y="2349298"/>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a:t>
            </a:r>
            <a:r>
              <a:rPr lang="en-US" sz="1200" b="1" dirty="0">
                <a:solidFill>
                  <a:schemeClr val="accent6"/>
                </a:solidFill>
                <a:latin typeface="+mj-lt"/>
                <a:ea typeface="Clean" charset="0"/>
                <a:cs typeface="+mj-lt"/>
                <a:sym typeface="Clean" charset="0"/>
              </a:rPr>
              <a:t>view variables </a:t>
            </a:r>
            <a:r>
              <a:rPr lang="en-US" sz="1200" dirty="0">
                <a:solidFill>
                  <a:schemeClr val="accent6"/>
                </a:solidFill>
                <a:latin typeface="+mj-lt"/>
                <a:ea typeface="Clean" charset="0"/>
                <a:cs typeface="+mj-lt"/>
                <a:sym typeface="Clean" charset="0"/>
              </a:rPr>
              <a:t>in an activated environment, run:</a:t>
            </a:r>
          </a:p>
        </p:txBody>
      </p:sp>
      <p:sp>
        <p:nvSpPr>
          <p:cNvPr id="6" name="Rectangle: Rounded Corners 5">
            <a:extLst>
              <a:ext uri="{FF2B5EF4-FFF2-40B4-BE49-F238E27FC236}">
                <a16:creationId xmlns:a16="http://schemas.microsoft.com/office/drawing/2014/main" id="{33F01160-A28A-CCC4-5F15-368EBD2F2BEF}"/>
              </a:ext>
            </a:extLst>
          </p:cNvPr>
          <p:cNvSpPr/>
          <p:nvPr/>
        </p:nvSpPr>
        <p:spPr>
          <a:xfrm>
            <a:off x="583248" y="2580130"/>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list</a:t>
            </a:r>
            <a:endParaRPr lang="en-US" sz="1000" b="1" dirty="0">
              <a:solidFill>
                <a:schemeClr val="bg1"/>
              </a:solidFill>
              <a:latin typeface="+mj-lt"/>
            </a:endParaRPr>
          </a:p>
        </p:txBody>
      </p:sp>
      <p:sp>
        <p:nvSpPr>
          <p:cNvPr id="8" name="Google Shape;898;p88">
            <a:extLst>
              <a:ext uri="{FF2B5EF4-FFF2-40B4-BE49-F238E27FC236}">
                <a16:creationId xmlns:a16="http://schemas.microsoft.com/office/drawing/2014/main" id="{1640E753-20AF-7E1D-C2D7-9F8CF2312C49}"/>
              </a:ext>
            </a:extLst>
          </p:cNvPr>
          <p:cNvSpPr txBox="1"/>
          <p:nvPr/>
        </p:nvSpPr>
        <p:spPr>
          <a:xfrm>
            <a:off x="583248" y="1780246"/>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For example:</a:t>
            </a:r>
          </a:p>
        </p:txBody>
      </p:sp>
      <p:sp>
        <p:nvSpPr>
          <p:cNvPr id="17" name="Rectangle: Rounded Corners 16">
            <a:extLst>
              <a:ext uri="{FF2B5EF4-FFF2-40B4-BE49-F238E27FC236}">
                <a16:creationId xmlns:a16="http://schemas.microsoft.com/office/drawing/2014/main" id="{635A7E6D-C2F9-6780-BE2C-FD206D233DEA}"/>
              </a:ext>
            </a:extLst>
          </p:cNvPr>
          <p:cNvSpPr/>
          <p:nvPr/>
        </p:nvSpPr>
        <p:spPr>
          <a:xfrm>
            <a:off x="583248" y="2013815"/>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set TF_FORCE_GPU_ALLOW_GROWTH=true</a:t>
            </a:r>
            <a:endParaRPr lang="en-US" sz="1000" b="1" dirty="0">
              <a:solidFill>
                <a:schemeClr val="bg1"/>
              </a:solidFill>
              <a:latin typeface="+mj-lt"/>
            </a:endParaRPr>
          </a:p>
        </p:txBody>
      </p:sp>
    </p:spTree>
    <p:extLst>
      <p:ext uri="{BB962C8B-B14F-4D97-AF65-F5344CB8AC3E}">
        <p14:creationId xmlns:p14="http://schemas.microsoft.com/office/powerpoint/2010/main" val="19290284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virtual environments</a:t>
            </a:r>
          </a:p>
        </p:txBody>
      </p:sp>
      <p:sp>
        <p:nvSpPr>
          <p:cNvPr id="48" name="Google Shape;898;p88"/>
          <p:cNvSpPr txBox="1"/>
          <p:nvPr/>
        </p:nvSpPr>
        <p:spPr>
          <a:xfrm>
            <a:off x="572770"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Manage package </a:t>
            </a:r>
            <a:r>
              <a:rPr lang="en-US" sz="1200" u="sng" dirty="0">
                <a:solidFill>
                  <a:schemeClr val="accent5"/>
                </a:solidFill>
                <a:latin typeface="+mj-lt"/>
                <a:ea typeface="Clean" charset="0"/>
                <a:cs typeface="+mj-lt"/>
                <a:sym typeface="Clean" charset="0"/>
              </a:rPr>
              <a:t>dependencies</a:t>
            </a:r>
            <a:r>
              <a:rPr lang="en-US" sz="1200" dirty="0">
                <a:solidFill>
                  <a:schemeClr val="accent6"/>
                </a:solidFill>
                <a:latin typeface="+mj-lt"/>
                <a:ea typeface="Clean" charset="0"/>
                <a:cs typeface="+mj-lt"/>
                <a:sym typeface="Clean" charset="0"/>
              </a:rPr>
              <a:t>:</a:t>
            </a:r>
          </a:p>
        </p:txBody>
      </p:sp>
      <p:grpSp>
        <p:nvGrpSpPr>
          <p:cNvPr id="22" name="Group 21">
            <a:extLst>
              <a:ext uri="{FF2B5EF4-FFF2-40B4-BE49-F238E27FC236}">
                <a16:creationId xmlns:a16="http://schemas.microsoft.com/office/drawing/2014/main" id="{E4C0B61E-F810-D32C-08B4-FF686DC90996}"/>
              </a:ext>
            </a:extLst>
          </p:cNvPr>
          <p:cNvGrpSpPr/>
          <p:nvPr/>
        </p:nvGrpSpPr>
        <p:grpSpPr>
          <a:xfrm>
            <a:off x="580996" y="2522464"/>
            <a:ext cx="853373" cy="1018852"/>
            <a:chOff x="622098" y="2568456"/>
            <a:chExt cx="853373" cy="1018852"/>
          </a:xfrm>
        </p:grpSpPr>
        <p:sp>
          <p:nvSpPr>
            <p:cNvPr id="2" name="Rectangle: Rounded Corners 1">
              <a:extLst>
                <a:ext uri="{FF2B5EF4-FFF2-40B4-BE49-F238E27FC236}">
                  <a16:creationId xmlns:a16="http://schemas.microsoft.com/office/drawing/2014/main" id="{D8AFB8C2-15B1-735D-66FF-ECD46EA189D2}"/>
                </a:ext>
              </a:extLst>
            </p:cNvPr>
            <p:cNvSpPr/>
            <p:nvPr/>
          </p:nvSpPr>
          <p:spPr>
            <a:xfrm>
              <a:off x="630324" y="2568456"/>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1</a:t>
              </a:r>
            </a:p>
          </p:txBody>
        </p:sp>
        <p:pic>
          <p:nvPicPr>
            <p:cNvPr id="1026" name="Picture 2" descr="The Python Logo | Python Software Foundation">
              <a:extLst>
                <a:ext uri="{FF2B5EF4-FFF2-40B4-BE49-F238E27FC236}">
                  <a16:creationId xmlns:a16="http://schemas.microsoft.com/office/drawing/2014/main" id="{C1962890-0C99-611F-D7FD-8344C5B84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97" y="2876791"/>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CA5E8D3-90B7-9CED-D5A0-741C839D4164}"/>
                </a:ext>
              </a:extLst>
            </p:cNvPr>
            <p:cNvSpPr/>
            <p:nvPr/>
          </p:nvSpPr>
          <p:spPr>
            <a:xfrm>
              <a:off x="622098" y="3259661"/>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2.7</a:t>
              </a:r>
            </a:p>
          </p:txBody>
        </p:sp>
      </p:grpSp>
      <p:grpSp>
        <p:nvGrpSpPr>
          <p:cNvPr id="19" name="Group 18">
            <a:extLst>
              <a:ext uri="{FF2B5EF4-FFF2-40B4-BE49-F238E27FC236}">
                <a16:creationId xmlns:a16="http://schemas.microsoft.com/office/drawing/2014/main" id="{1FA852E3-093C-6B88-FD2F-5BA603EE69E8}"/>
              </a:ext>
            </a:extLst>
          </p:cNvPr>
          <p:cNvGrpSpPr/>
          <p:nvPr/>
        </p:nvGrpSpPr>
        <p:grpSpPr>
          <a:xfrm>
            <a:off x="1494151" y="2522464"/>
            <a:ext cx="853373" cy="1018852"/>
            <a:chOff x="572770" y="3672272"/>
            <a:chExt cx="853373" cy="1018852"/>
          </a:xfrm>
        </p:grpSpPr>
        <p:sp>
          <p:nvSpPr>
            <p:cNvPr id="4" name="Rectangle: Rounded Corners 3">
              <a:extLst>
                <a:ext uri="{FF2B5EF4-FFF2-40B4-BE49-F238E27FC236}">
                  <a16:creationId xmlns:a16="http://schemas.microsoft.com/office/drawing/2014/main" id="{5D1AB338-7E71-8A22-5811-022B879A8055}"/>
                </a:ext>
              </a:extLst>
            </p:cNvPr>
            <p:cNvSpPr/>
            <p:nvPr/>
          </p:nvSpPr>
          <p:spPr>
            <a:xfrm>
              <a:off x="580997" y="3672272"/>
              <a:ext cx="801736"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2</a:t>
              </a:r>
            </a:p>
          </p:txBody>
        </p:sp>
        <p:pic>
          <p:nvPicPr>
            <p:cNvPr id="5" name="Picture 2" descr="The Python Logo | Python Software Foundation">
              <a:extLst>
                <a:ext uri="{FF2B5EF4-FFF2-40B4-BE49-F238E27FC236}">
                  <a16:creationId xmlns:a16="http://schemas.microsoft.com/office/drawing/2014/main" id="{0CBC52F7-6524-0AFD-B821-603F384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69" y="3980607"/>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8DB988-4532-3890-AFFC-939C33BD6A55}"/>
                </a:ext>
              </a:extLst>
            </p:cNvPr>
            <p:cNvSpPr/>
            <p:nvPr/>
          </p:nvSpPr>
          <p:spPr>
            <a:xfrm>
              <a:off x="572770" y="4363477"/>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3.6</a:t>
              </a:r>
            </a:p>
          </p:txBody>
        </p:sp>
      </p:grpSp>
      <p:grpSp>
        <p:nvGrpSpPr>
          <p:cNvPr id="18" name="Group 17">
            <a:extLst>
              <a:ext uri="{FF2B5EF4-FFF2-40B4-BE49-F238E27FC236}">
                <a16:creationId xmlns:a16="http://schemas.microsoft.com/office/drawing/2014/main" id="{1A9419CE-9E76-938B-5FE0-7920641E857D}"/>
              </a:ext>
            </a:extLst>
          </p:cNvPr>
          <p:cNvGrpSpPr/>
          <p:nvPr/>
        </p:nvGrpSpPr>
        <p:grpSpPr>
          <a:xfrm>
            <a:off x="589222" y="3634643"/>
            <a:ext cx="853373" cy="1018852"/>
            <a:chOff x="2227042" y="3720324"/>
            <a:chExt cx="853373" cy="1018852"/>
          </a:xfrm>
        </p:grpSpPr>
        <p:sp>
          <p:nvSpPr>
            <p:cNvPr id="7" name="Rectangle: Rounded Corners 6">
              <a:extLst>
                <a:ext uri="{FF2B5EF4-FFF2-40B4-BE49-F238E27FC236}">
                  <a16:creationId xmlns:a16="http://schemas.microsoft.com/office/drawing/2014/main" id="{593E5890-4663-7381-4BC3-8208EE7189C1}"/>
                </a:ext>
              </a:extLst>
            </p:cNvPr>
            <p:cNvSpPr/>
            <p:nvPr/>
          </p:nvSpPr>
          <p:spPr>
            <a:xfrm>
              <a:off x="2235268" y="3720324"/>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3</a:t>
              </a:r>
            </a:p>
          </p:txBody>
        </p:sp>
        <p:pic>
          <p:nvPicPr>
            <p:cNvPr id="8" name="Picture 2" descr="The Python Logo | Python Software Foundation">
              <a:extLst>
                <a:ext uri="{FF2B5EF4-FFF2-40B4-BE49-F238E27FC236}">
                  <a16:creationId xmlns:a16="http://schemas.microsoft.com/office/drawing/2014/main" id="{0AFBD04F-8B5D-0BC8-73F3-4ED20F601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841" y="4028659"/>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3D3CCCC-B569-FFC1-122D-8976B8B979BB}"/>
                </a:ext>
              </a:extLst>
            </p:cNvPr>
            <p:cNvSpPr/>
            <p:nvPr/>
          </p:nvSpPr>
          <p:spPr>
            <a:xfrm>
              <a:off x="2227042" y="4411529"/>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3.10</a:t>
              </a:r>
            </a:p>
          </p:txBody>
        </p:sp>
      </p:grpSp>
      <p:sp>
        <p:nvSpPr>
          <p:cNvPr id="15" name="Google Shape;898;p88">
            <a:extLst>
              <a:ext uri="{FF2B5EF4-FFF2-40B4-BE49-F238E27FC236}">
                <a16:creationId xmlns:a16="http://schemas.microsoft.com/office/drawing/2014/main" id="{5E8FD9AC-A19E-EED0-B220-90FF4BF98167}"/>
              </a:ext>
            </a:extLst>
          </p:cNvPr>
          <p:cNvSpPr txBox="1"/>
          <p:nvPr/>
        </p:nvSpPr>
        <p:spPr>
          <a:xfrm>
            <a:off x="3252906" y="1318939"/>
            <a:ext cx="2603125"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Easier </a:t>
            </a:r>
            <a:r>
              <a:rPr lang="en-US" sz="1200" u="sng" dirty="0">
                <a:solidFill>
                  <a:schemeClr val="accent2"/>
                </a:solidFill>
                <a:latin typeface="+mj-lt"/>
                <a:ea typeface="Clean" charset="0"/>
                <a:cs typeface="+mj-lt"/>
                <a:sym typeface="Clean" charset="0"/>
              </a:rPr>
              <a:t>reproducibility</a:t>
            </a:r>
            <a:r>
              <a:rPr lang="en-US" sz="1200" u="sng" dirty="0">
                <a:solidFill>
                  <a:schemeClr val="accent6"/>
                </a:solidFill>
                <a:latin typeface="+mj-lt"/>
                <a:ea typeface="Clean" charset="0"/>
                <a:cs typeface="+mj-lt"/>
                <a:sym typeface="Clean" charset="0"/>
              </a:rPr>
              <a:t>:</a:t>
            </a:r>
            <a:r>
              <a:rPr lang="en-US" sz="1200" dirty="0">
                <a:solidFill>
                  <a:schemeClr val="accent6"/>
                </a:solidFill>
                <a:latin typeface="+mj-lt"/>
                <a:ea typeface="Clean" charset="0"/>
                <a:cs typeface="+mj-lt"/>
                <a:sym typeface="Clean" charset="0"/>
              </a:rPr>
              <a:t>.</a:t>
            </a:r>
          </a:p>
        </p:txBody>
      </p:sp>
      <p:pic>
        <p:nvPicPr>
          <p:cNvPr id="52" name="Graphic 51" descr="Arrow: Clockwise curve with solid fill">
            <a:extLst>
              <a:ext uri="{FF2B5EF4-FFF2-40B4-BE49-F238E27FC236}">
                <a16:creationId xmlns:a16="http://schemas.microsoft.com/office/drawing/2014/main" id="{EB54AC9A-3B47-7917-80AF-339152522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000000">
            <a:off x="4331555" y="2550023"/>
            <a:ext cx="673458" cy="673458"/>
          </a:xfrm>
          <a:prstGeom prst="rect">
            <a:avLst/>
          </a:prstGeom>
        </p:spPr>
      </p:pic>
      <p:grpSp>
        <p:nvGrpSpPr>
          <p:cNvPr id="1030" name="Group 1029">
            <a:extLst>
              <a:ext uri="{FF2B5EF4-FFF2-40B4-BE49-F238E27FC236}">
                <a16:creationId xmlns:a16="http://schemas.microsoft.com/office/drawing/2014/main" id="{01A773E6-6752-29D6-BC9A-6A3981B7874F}"/>
              </a:ext>
            </a:extLst>
          </p:cNvPr>
          <p:cNvGrpSpPr/>
          <p:nvPr/>
        </p:nvGrpSpPr>
        <p:grpSpPr>
          <a:xfrm>
            <a:off x="3182870" y="2605908"/>
            <a:ext cx="1066638" cy="1407545"/>
            <a:chOff x="3182870" y="2777543"/>
            <a:chExt cx="1066638" cy="1407545"/>
          </a:xfrm>
        </p:grpSpPr>
        <p:grpSp>
          <p:nvGrpSpPr>
            <p:cNvPr id="31" name="Group 30">
              <a:extLst>
                <a:ext uri="{FF2B5EF4-FFF2-40B4-BE49-F238E27FC236}">
                  <a16:creationId xmlns:a16="http://schemas.microsoft.com/office/drawing/2014/main" id="{3E8936C1-6A5B-2F34-9C1E-74C580A80F4C}"/>
                </a:ext>
              </a:extLst>
            </p:cNvPr>
            <p:cNvGrpSpPr/>
            <p:nvPr/>
          </p:nvGrpSpPr>
          <p:grpSpPr>
            <a:xfrm>
              <a:off x="3606734" y="2777543"/>
              <a:ext cx="642774" cy="851964"/>
              <a:chOff x="4325689" y="2936963"/>
              <a:chExt cx="642774" cy="851964"/>
            </a:xfrm>
          </p:grpSpPr>
          <p:sp>
            <p:nvSpPr>
              <p:cNvPr id="24" name="Rectangle: Rounded Corners 23">
                <a:extLst>
                  <a:ext uri="{FF2B5EF4-FFF2-40B4-BE49-F238E27FC236}">
                    <a16:creationId xmlns:a16="http://schemas.microsoft.com/office/drawing/2014/main" id="{733D8C8F-ABF1-AC87-8DC7-5879EA48E0A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28" name="Rectangle: Rounded Corners 27">
                <a:extLst>
                  <a:ext uri="{FF2B5EF4-FFF2-40B4-BE49-F238E27FC236}">
                    <a16:creationId xmlns:a16="http://schemas.microsoft.com/office/drawing/2014/main" id="{0372F943-54C0-D11B-F806-65055CC25784}"/>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1" name="Group 40">
              <a:extLst>
                <a:ext uri="{FF2B5EF4-FFF2-40B4-BE49-F238E27FC236}">
                  <a16:creationId xmlns:a16="http://schemas.microsoft.com/office/drawing/2014/main" id="{9B73A423-A23B-992E-F969-FA91A5C87923}"/>
                </a:ext>
              </a:extLst>
            </p:cNvPr>
            <p:cNvGrpSpPr/>
            <p:nvPr/>
          </p:nvGrpSpPr>
          <p:grpSpPr>
            <a:xfrm>
              <a:off x="3182870" y="3682288"/>
              <a:ext cx="1066638" cy="502800"/>
              <a:chOff x="2983427" y="3687482"/>
              <a:chExt cx="1224877" cy="577392"/>
            </a:xfrm>
          </p:grpSpPr>
          <p:sp>
            <p:nvSpPr>
              <p:cNvPr id="34" name="Rectangle: Rounded Corners 33">
                <a:extLst>
                  <a:ext uri="{FF2B5EF4-FFF2-40B4-BE49-F238E27FC236}">
                    <a16:creationId xmlns:a16="http://schemas.microsoft.com/office/drawing/2014/main" id="{EEA24EFA-06D7-02B9-EF6F-2D5A565ECCC3}"/>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- 1</a:t>
                </a:r>
              </a:p>
            </p:txBody>
          </p:sp>
          <p:sp>
            <p:nvSpPr>
              <p:cNvPr id="35" name="Rectangle: Rounded Corners 34">
                <a:extLst>
                  <a:ext uri="{FF2B5EF4-FFF2-40B4-BE49-F238E27FC236}">
                    <a16:creationId xmlns:a16="http://schemas.microsoft.com/office/drawing/2014/main" id="{6E22641B-7682-2B6D-31B4-A412D9F7A63E}"/>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- 1</a:t>
                </a:r>
              </a:p>
            </p:txBody>
          </p:sp>
        </p:grpSp>
        <p:sp>
          <p:nvSpPr>
            <p:cNvPr id="1027" name="Rectangle: Rounded Corners 1026">
              <a:extLst>
                <a:ext uri="{FF2B5EF4-FFF2-40B4-BE49-F238E27FC236}">
                  <a16:creationId xmlns:a16="http://schemas.microsoft.com/office/drawing/2014/main" id="{D46FB8C3-EE4A-D8CB-361A-432D9738FA67}"/>
                </a:ext>
              </a:extLst>
            </p:cNvPr>
            <p:cNvSpPr/>
            <p:nvPr/>
          </p:nvSpPr>
          <p:spPr>
            <a:xfrm>
              <a:off x="3197731" y="3295867"/>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grpSp>
        <p:nvGrpSpPr>
          <p:cNvPr id="1029" name="Group 1028">
            <a:extLst>
              <a:ext uri="{FF2B5EF4-FFF2-40B4-BE49-F238E27FC236}">
                <a16:creationId xmlns:a16="http://schemas.microsoft.com/office/drawing/2014/main" id="{87D3D916-0CBB-CF95-C92E-FBEBE5CB2B42}"/>
              </a:ext>
            </a:extLst>
          </p:cNvPr>
          <p:cNvGrpSpPr/>
          <p:nvPr/>
        </p:nvGrpSpPr>
        <p:grpSpPr>
          <a:xfrm>
            <a:off x="4468441" y="3143745"/>
            <a:ext cx="1068827" cy="1407545"/>
            <a:chOff x="4468441" y="3315380"/>
            <a:chExt cx="1068827" cy="1407545"/>
          </a:xfrm>
        </p:grpSpPr>
        <p:grpSp>
          <p:nvGrpSpPr>
            <p:cNvPr id="42" name="Group 41">
              <a:extLst>
                <a:ext uri="{FF2B5EF4-FFF2-40B4-BE49-F238E27FC236}">
                  <a16:creationId xmlns:a16="http://schemas.microsoft.com/office/drawing/2014/main" id="{C91852C8-9BAA-E9D4-A1D8-B869C9CCC9DF}"/>
                </a:ext>
              </a:extLst>
            </p:cNvPr>
            <p:cNvGrpSpPr/>
            <p:nvPr/>
          </p:nvGrpSpPr>
          <p:grpSpPr>
            <a:xfrm>
              <a:off x="4894494" y="3315380"/>
              <a:ext cx="642774" cy="851964"/>
              <a:chOff x="4325689" y="2936963"/>
              <a:chExt cx="642774" cy="851964"/>
            </a:xfrm>
          </p:grpSpPr>
          <p:sp>
            <p:nvSpPr>
              <p:cNvPr id="43" name="Rectangle: Rounded Corners 42">
                <a:extLst>
                  <a:ext uri="{FF2B5EF4-FFF2-40B4-BE49-F238E27FC236}">
                    <a16:creationId xmlns:a16="http://schemas.microsoft.com/office/drawing/2014/main" id="{73F72970-ABC6-7023-FA2C-9653649D903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44" name="Rectangle: Rounded Corners 43">
                <a:extLst>
                  <a:ext uri="{FF2B5EF4-FFF2-40B4-BE49-F238E27FC236}">
                    <a16:creationId xmlns:a16="http://schemas.microsoft.com/office/drawing/2014/main" id="{F2794346-C19F-A401-4675-BFF6AFA52397}"/>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5" name="Group 44">
              <a:extLst>
                <a:ext uri="{FF2B5EF4-FFF2-40B4-BE49-F238E27FC236}">
                  <a16:creationId xmlns:a16="http://schemas.microsoft.com/office/drawing/2014/main" id="{5415B4CC-B912-FABE-CC89-E19B61F3EA68}"/>
                </a:ext>
              </a:extLst>
            </p:cNvPr>
            <p:cNvGrpSpPr/>
            <p:nvPr/>
          </p:nvGrpSpPr>
          <p:grpSpPr>
            <a:xfrm>
              <a:off x="4470630" y="4220125"/>
              <a:ext cx="1066638" cy="502800"/>
              <a:chOff x="2983427" y="3687482"/>
              <a:chExt cx="1224877" cy="577392"/>
            </a:xfrm>
          </p:grpSpPr>
          <p:sp>
            <p:nvSpPr>
              <p:cNvPr id="46" name="Rectangle: Rounded Corners 45">
                <a:extLst>
                  <a:ext uri="{FF2B5EF4-FFF2-40B4-BE49-F238E27FC236}">
                    <a16:creationId xmlns:a16="http://schemas.microsoft.com/office/drawing/2014/main" id="{C656142F-6BA9-37EB-DBDB-680C9A3B3852}"/>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- 2</a:t>
                </a:r>
              </a:p>
            </p:txBody>
          </p:sp>
          <p:sp>
            <p:nvSpPr>
              <p:cNvPr id="47" name="Rectangle: Rounded Corners 46">
                <a:extLst>
                  <a:ext uri="{FF2B5EF4-FFF2-40B4-BE49-F238E27FC236}">
                    <a16:creationId xmlns:a16="http://schemas.microsoft.com/office/drawing/2014/main" id="{1BF42BA3-0973-A52B-44E6-2A8CE2CCB188}"/>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- 2</a:t>
                </a:r>
              </a:p>
            </p:txBody>
          </p:sp>
        </p:grpSp>
        <p:sp>
          <p:nvSpPr>
            <p:cNvPr id="1028" name="Rectangle: Rounded Corners 1027">
              <a:extLst>
                <a:ext uri="{FF2B5EF4-FFF2-40B4-BE49-F238E27FC236}">
                  <a16:creationId xmlns:a16="http://schemas.microsoft.com/office/drawing/2014/main" id="{5B9E9912-D666-AC70-707C-85F2B7F40584}"/>
                </a:ext>
              </a:extLst>
            </p:cNvPr>
            <p:cNvSpPr/>
            <p:nvPr/>
          </p:nvSpPr>
          <p:spPr>
            <a:xfrm>
              <a:off x="4468441" y="3840456"/>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sp>
        <p:nvSpPr>
          <p:cNvPr id="1039" name="Google Shape;898;p88">
            <a:extLst>
              <a:ext uri="{FF2B5EF4-FFF2-40B4-BE49-F238E27FC236}">
                <a16:creationId xmlns:a16="http://schemas.microsoft.com/office/drawing/2014/main" id="{73066605-5A0F-10D3-50E8-6154C2302DBE}"/>
              </a:ext>
            </a:extLst>
          </p:cNvPr>
          <p:cNvSpPr txBox="1"/>
          <p:nvPr/>
        </p:nvSpPr>
        <p:spPr>
          <a:xfrm>
            <a:off x="572770" y="1509679"/>
            <a:ext cx="2525663" cy="726353"/>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Often different projects will require different version of the same software.</a:t>
            </a:r>
          </a:p>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Using virtual environments allows you the install the version you need for your project. </a:t>
            </a:r>
          </a:p>
        </p:txBody>
      </p:sp>
    </p:spTree>
    <p:extLst>
      <p:ext uri="{BB962C8B-B14F-4D97-AF65-F5344CB8AC3E}">
        <p14:creationId xmlns:p14="http://schemas.microsoft.com/office/powerpoint/2010/main" val="2793324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Conda environment variables</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83248" y="1182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It is possible to </a:t>
            </a:r>
            <a:r>
              <a:rPr lang="en-US" sz="1200" b="1" dirty="0">
                <a:solidFill>
                  <a:schemeClr val="accent6"/>
                </a:solidFill>
                <a:latin typeface="+mj-lt"/>
                <a:ea typeface="Clean" charset="0"/>
                <a:cs typeface="+mj-lt"/>
                <a:sym typeface="Clean" charset="0"/>
              </a:rPr>
              <a:t>set</a:t>
            </a:r>
            <a:r>
              <a:rPr lang="en-US" sz="1200" dirty="0">
                <a:solidFill>
                  <a:schemeClr val="accent6"/>
                </a:solidFill>
                <a:latin typeface="+mj-lt"/>
                <a:ea typeface="Clean" charset="0"/>
                <a:cs typeface="+mj-lt"/>
                <a:sym typeface="Clean" charset="0"/>
              </a:rPr>
              <a:t> environment </a:t>
            </a:r>
            <a:r>
              <a:rPr lang="en-US" sz="1200" b="1" dirty="0">
                <a:solidFill>
                  <a:schemeClr val="accent6"/>
                </a:solidFill>
                <a:latin typeface="+mj-lt"/>
                <a:ea typeface="Clean" charset="0"/>
                <a:cs typeface="+mj-lt"/>
                <a:sym typeface="Clean" charset="0"/>
              </a:rPr>
              <a:t>variables</a:t>
            </a:r>
            <a:r>
              <a:rPr lang="en-US" sz="1200" dirty="0">
                <a:solidFill>
                  <a:schemeClr val="accent6"/>
                </a:solidFill>
                <a:latin typeface="+mj-lt"/>
                <a:ea typeface="Clean" charset="0"/>
                <a:cs typeface="+mj-lt"/>
                <a:sym typeface="Clean" charset="0"/>
              </a:rPr>
              <a:t> </a:t>
            </a:r>
            <a:r>
              <a:rPr lang="en-US" sz="1200" b="1" dirty="0">
                <a:solidFill>
                  <a:schemeClr val="accent6"/>
                </a:solidFill>
                <a:latin typeface="+mj-lt"/>
                <a:ea typeface="Clean" charset="0"/>
                <a:cs typeface="+mj-lt"/>
                <a:sym typeface="Clean" charset="0"/>
              </a:rPr>
              <a:t>in</a:t>
            </a:r>
            <a:r>
              <a:rPr lang="en-US" sz="1200" dirty="0">
                <a:solidFill>
                  <a:schemeClr val="accent6"/>
                </a:solidFill>
                <a:latin typeface="+mj-lt"/>
                <a:ea typeface="Clean" charset="0"/>
                <a:cs typeface="+mj-lt"/>
                <a:sym typeface="Clean" charset="0"/>
              </a:rPr>
              <a:t> an </a:t>
            </a:r>
            <a:r>
              <a:rPr lang="en-US" sz="1200" b="1" dirty="0">
                <a:solidFill>
                  <a:schemeClr val="accent6"/>
                </a:solidFill>
                <a:latin typeface="+mj-lt"/>
                <a:ea typeface="Clean" charset="0"/>
                <a:cs typeface="+mj-lt"/>
                <a:sym typeface="Clean" charset="0"/>
              </a:rPr>
              <a:t>activated environment</a:t>
            </a:r>
            <a:r>
              <a:rPr lang="en-US" sz="1200" dirty="0">
                <a:solidFill>
                  <a:schemeClr val="accent6"/>
                </a:solidFill>
                <a:latin typeface="+mj-lt"/>
                <a:ea typeface="Clean" charset="0"/>
                <a:cs typeface="+mj-lt"/>
                <a:sym typeface="Clean" charset="0"/>
              </a:rPr>
              <a:t>, using the format:</a:t>
            </a:r>
          </a:p>
        </p:txBody>
      </p:sp>
      <p:sp>
        <p:nvSpPr>
          <p:cNvPr id="2" name="Rectangle: Rounded Corners 1">
            <a:extLst>
              <a:ext uri="{FF2B5EF4-FFF2-40B4-BE49-F238E27FC236}">
                <a16:creationId xmlns:a16="http://schemas.microsoft.com/office/drawing/2014/main" id="{D1DA38BC-810C-03FF-D908-14D3A8E0D12E}"/>
              </a:ext>
            </a:extLst>
          </p:cNvPr>
          <p:cNvSpPr/>
          <p:nvPr/>
        </p:nvSpPr>
        <p:spPr>
          <a:xfrm>
            <a:off x="583248" y="1444763"/>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set {env-var-name}={env-var-value}</a:t>
            </a:r>
            <a:endParaRPr lang="en-US" sz="1000" b="1" dirty="0">
              <a:solidFill>
                <a:schemeClr val="bg1"/>
              </a:solidFill>
              <a:latin typeface="+mj-lt"/>
            </a:endParaRPr>
          </a:p>
        </p:txBody>
      </p:sp>
      <p:sp>
        <p:nvSpPr>
          <p:cNvPr id="5" name="Google Shape;898;p88">
            <a:extLst>
              <a:ext uri="{FF2B5EF4-FFF2-40B4-BE49-F238E27FC236}">
                <a16:creationId xmlns:a16="http://schemas.microsoft.com/office/drawing/2014/main" id="{8D278C94-3FD1-5EA7-1BD4-8808E2CE1B11}"/>
              </a:ext>
            </a:extLst>
          </p:cNvPr>
          <p:cNvSpPr txBox="1"/>
          <p:nvPr/>
        </p:nvSpPr>
        <p:spPr>
          <a:xfrm>
            <a:off x="583248" y="2349298"/>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a:t>
            </a:r>
            <a:r>
              <a:rPr lang="en-US" sz="1200" b="1" dirty="0">
                <a:solidFill>
                  <a:schemeClr val="accent6"/>
                </a:solidFill>
                <a:latin typeface="+mj-lt"/>
                <a:ea typeface="Clean" charset="0"/>
                <a:cs typeface="+mj-lt"/>
                <a:sym typeface="Clean" charset="0"/>
              </a:rPr>
              <a:t>view variables </a:t>
            </a:r>
            <a:r>
              <a:rPr lang="en-US" sz="1200" dirty="0">
                <a:solidFill>
                  <a:schemeClr val="accent6"/>
                </a:solidFill>
                <a:latin typeface="+mj-lt"/>
                <a:ea typeface="Clean" charset="0"/>
                <a:cs typeface="+mj-lt"/>
                <a:sym typeface="Clean" charset="0"/>
              </a:rPr>
              <a:t>in an activated environment, run:</a:t>
            </a:r>
          </a:p>
        </p:txBody>
      </p:sp>
      <p:sp>
        <p:nvSpPr>
          <p:cNvPr id="6" name="Rectangle: Rounded Corners 5">
            <a:extLst>
              <a:ext uri="{FF2B5EF4-FFF2-40B4-BE49-F238E27FC236}">
                <a16:creationId xmlns:a16="http://schemas.microsoft.com/office/drawing/2014/main" id="{33F01160-A28A-CCC4-5F15-368EBD2F2BEF}"/>
              </a:ext>
            </a:extLst>
          </p:cNvPr>
          <p:cNvSpPr/>
          <p:nvPr/>
        </p:nvSpPr>
        <p:spPr>
          <a:xfrm>
            <a:off x="583248" y="2580130"/>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list</a:t>
            </a:r>
            <a:endParaRPr lang="en-US" sz="1000" b="1" dirty="0">
              <a:solidFill>
                <a:schemeClr val="bg1"/>
              </a:solidFill>
              <a:latin typeface="+mj-lt"/>
            </a:endParaRPr>
          </a:p>
        </p:txBody>
      </p:sp>
      <p:sp>
        <p:nvSpPr>
          <p:cNvPr id="8" name="Google Shape;898;p88">
            <a:extLst>
              <a:ext uri="{FF2B5EF4-FFF2-40B4-BE49-F238E27FC236}">
                <a16:creationId xmlns:a16="http://schemas.microsoft.com/office/drawing/2014/main" id="{1640E753-20AF-7E1D-C2D7-9F8CF2312C49}"/>
              </a:ext>
            </a:extLst>
          </p:cNvPr>
          <p:cNvSpPr txBox="1"/>
          <p:nvPr/>
        </p:nvSpPr>
        <p:spPr>
          <a:xfrm>
            <a:off x="583248" y="1780246"/>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For example:</a:t>
            </a:r>
          </a:p>
        </p:txBody>
      </p:sp>
      <p:sp>
        <p:nvSpPr>
          <p:cNvPr id="17" name="Rectangle: Rounded Corners 16">
            <a:extLst>
              <a:ext uri="{FF2B5EF4-FFF2-40B4-BE49-F238E27FC236}">
                <a16:creationId xmlns:a16="http://schemas.microsoft.com/office/drawing/2014/main" id="{635A7E6D-C2F9-6780-BE2C-FD206D233DEA}"/>
              </a:ext>
            </a:extLst>
          </p:cNvPr>
          <p:cNvSpPr/>
          <p:nvPr/>
        </p:nvSpPr>
        <p:spPr>
          <a:xfrm>
            <a:off x="583248" y="2013815"/>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set TF_FORCE_GPU_ALLOW_GROWTH=true</a:t>
            </a:r>
            <a:endParaRPr lang="en-US" sz="1000" b="1" dirty="0">
              <a:solidFill>
                <a:schemeClr val="bg1"/>
              </a:solidFill>
              <a:latin typeface="+mj-lt"/>
            </a:endParaRPr>
          </a:p>
        </p:txBody>
      </p:sp>
      <p:sp>
        <p:nvSpPr>
          <p:cNvPr id="18" name="Google Shape;898;p88">
            <a:extLst>
              <a:ext uri="{FF2B5EF4-FFF2-40B4-BE49-F238E27FC236}">
                <a16:creationId xmlns:a16="http://schemas.microsoft.com/office/drawing/2014/main" id="{6CF0A9EE-BBAF-CD99-99B9-8BE31C7E91FC}"/>
              </a:ext>
            </a:extLst>
          </p:cNvPr>
          <p:cNvSpPr txBox="1"/>
          <p:nvPr/>
        </p:nvSpPr>
        <p:spPr>
          <a:xfrm>
            <a:off x="583248" y="291835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a:t>
            </a:r>
            <a:r>
              <a:rPr lang="en-US" sz="1200" b="1" dirty="0">
                <a:solidFill>
                  <a:schemeClr val="accent6"/>
                </a:solidFill>
                <a:latin typeface="+mj-lt"/>
                <a:ea typeface="Clean" charset="0"/>
                <a:cs typeface="+mj-lt"/>
                <a:sym typeface="Clean" charset="0"/>
              </a:rPr>
              <a:t>remove</a:t>
            </a:r>
            <a:r>
              <a:rPr lang="en-US" sz="1200" dirty="0">
                <a:solidFill>
                  <a:schemeClr val="accent6"/>
                </a:solidFill>
                <a:latin typeface="+mj-lt"/>
                <a:ea typeface="Clean" charset="0"/>
                <a:cs typeface="+mj-lt"/>
                <a:sym typeface="Clean" charset="0"/>
              </a:rPr>
              <a:t> environment </a:t>
            </a:r>
            <a:r>
              <a:rPr lang="en-US" sz="1200" b="1" dirty="0">
                <a:solidFill>
                  <a:schemeClr val="accent6"/>
                </a:solidFill>
                <a:latin typeface="+mj-lt"/>
                <a:ea typeface="Clean" charset="0"/>
                <a:cs typeface="+mj-lt"/>
                <a:sym typeface="Clean" charset="0"/>
              </a:rPr>
              <a:t>variables</a:t>
            </a:r>
            <a:r>
              <a:rPr lang="en-US" sz="1200" dirty="0">
                <a:solidFill>
                  <a:schemeClr val="accent6"/>
                </a:solidFill>
                <a:latin typeface="+mj-lt"/>
                <a:ea typeface="Clean" charset="0"/>
                <a:cs typeface="+mj-lt"/>
                <a:sym typeface="Clean" charset="0"/>
              </a:rPr>
              <a:t> in an activated environment, use this format:</a:t>
            </a:r>
          </a:p>
        </p:txBody>
      </p:sp>
      <p:sp>
        <p:nvSpPr>
          <p:cNvPr id="19" name="Rectangle: Rounded Corners 18">
            <a:extLst>
              <a:ext uri="{FF2B5EF4-FFF2-40B4-BE49-F238E27FC236}">
                <a16:creationId xmlns:a16="http://schemas.microsoft.com/office/drawing/2014/main" id="{E28A5545-43EF-A7F2-C175-B7331BFA2982}"/>
              </a:ext>
            </a:extLst>
          </p:cNvPr>
          <p:cNvSpPr/>
          <p:nvPr/>
        </p:nvSpPr>
        <p:spPr>
          <a:xfrm>
            <a:off x="583248" y="3180743"/>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unset {env-var-name}</a:t>
            </a:r>
            <a:endParaRPr lang="en-US" sz="1000" b="1" dirty="0">
              <a:solidFill>
                <a:schemeClr val="bg1"/>
              </a:solidFill>
              <a:latin typeface="+mj-lt"/>
            </a:endParaRPr>
          </a:p>
        </p:txBody>
      </p:sp>
      <p:sp>
        <p:nvSpPr>
          <p:cNvPr id="20" name="Google Shape;898;p88">
            <a:extLst>
              <a:ext uri="{FF2B5EF4-FFF2-40B4-BE49-F238E27FC236}">
                <a16:creationId xmlns:a16="http://schemas.microsoft.com/office/drawing/2014/main" id="{3E99977B-FC75-57EB-D54D-449E9BA4E0E1}"/>
              </a:ext>
            </a:extLst>
          </p:cNvPr>
          <p:cNvSpPr txBox="1"/>
          <p:nvPr/>
        </p:nvSpPr>
        <p:spPr>
          <a:xfrm>
            <a:off x="583248" y="3516226"/>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For example:</a:t>
            </a:r>
          </a:p>
        </p:txBody>
      </p:sp>
      <p:sp>
        <p:nvSpPr>
          <p:cNvPr id="21" name="Rectangle: Rounded Corners 20">
            <a:extLst>
              <a:ext uri="{FF2B5EF4-FFF2-40B4-BE49-F238E27FC236}">
                <a16:creationId xmlns:a16="http://schemas.microsoft.com/office/drawing/2014/main" id="{181CF383-D875-0177-3DF1-11AEBDE9977E}"/>
              </a:ext>
            </a:extLst>
          </p:cNvPr>
          <p:cNvSpPr/>
          <p:nvPr/>
        </p:nvSpPr>
        <p:spPr>
          <a:xfrm>
            <a:off x="583248" y="3749795"/>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unset TF_FORCE_GPU_ALLOW_GROWTH</a:t>
            </a:r>
            <a:endParaRPr lang="en-US" sz="1000" b="1" dirty="0">
              <a:solidFill>
                <a:schemeClr val="bg1"/>
              </a:solidFill>
              <a:latin typeface="+mj-lt"/>
            </a:endParaRPr>
          </a:p>
        </p:txBody>
      </p:sp>
    </p:spTree>
    <p:extLst>
      <p:ext uri="{BB962C8B-B14F-4D97-AF65-F5344CB8AC3E}">
        <p14:creationId xmlns:p14="http://schemas.microsoft.com/office/powerpoint/2010/main" val="861715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Conda environment variables</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583248" y="118237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It is possible to </a:t>
            </a:r>
            <a:r>
              <a:rPr lang="en-US" sz="1200" b="1" dirty="0">
                <a:solidFill>
                  <a:schemeClr val="accent6"/>
                </a:solidFill>
                <a:latin typeface="+mj-lt"/>
                <a:ea typeface="Clean" charset="0"/>
                <a:cs typeface="+mj-lt"/>
                <a:sym typeface="Clean" charset="0"/>
              </a:rPr>
              <a:t>set</a:t>
            </a:r>
            <a:r>
              <a:rPr lang="en-US" sz="1200" dirty="0">
                <a:solidFill>
                  <a:schemeClr val="accent6"/>
                </a:solidFill>
                <a:latin typeface="+mj-lt"/>
                <a:ea typeface="Clean" charset="0"/>
                <a:cs typeface="+mj-lt"/>
                <a:sym typeface="Clean" charset="0"/>
              </a:rPr>
              <a:t> environment </a:t>
            </a:r>
            <a:r>
              <a:rPr lang="en-US" sz="1200" b="1" dirty="0">
                <a:solidFill>
                  <a:schemeClr val="accent6"/>
                </a:solidFill>
                <a:latin typeface="+mj-lt"/>
                <a:ea typeface="Clean" charset="0"/>
                <a:cs typeface="+mj-lt"/>
                <a:sym typeface="Clean" charset="0"/>
              </a:rPr>
              <a:t>variables</a:t>
            </a:r>
            <a:r>
              <a:rPr lang="en-US" sz="1200" dirty="0">
                <a:solidFill>
                  <a:schemeClr val="accent6"/>
                </a:solidFill>
                <a:latin typeface="+mj-lt"/>
                <a:ea typeface="Clean" charset="0"/>
                <a:cs typeface="+mj-lt"/>
                <a:sym typeface="Clean" charset="0"/>
              </a:rPr>
              <a:t> </a:t>
            </a:r>
            <a:r>
              <a:rPr lang="en-US" sz="1200" b="1" dirty="0">
                <a:solidFill>
                  <a:schemeClr val="accent6"/>
                </a:solidFill>
                <a:latin typeface="+mj-lt"/>
                <a:ea typeface="Clean" charset="0"/>
                <a:cs typeface="+mj-lt"/>
                <a:sym typeface="Clean" charset="0"/>
              </a:rPr>
              <a:t>in</a:t>
            </a:r>
            <a:r>
              <a:rPr lang="en-US" sz="1200" dirty="0">
                <a:solidFill>
                  <a:schemeClr val="accent6"/>
                </a:solidFill>
                <a:latin typeface="+mj-lt"/>
                <a:ea typeface="Clean" charset="0"/>
                <a:cs typeface="+mj-lt"/>
                <a:sym typeface="Clean" charset="0"/>
              </a:rPr>
              <a:t> an </a:t>
            </a:r>
            <a:r>
              <a:rPr lang="en-US" sz="1200" b="1" dirty="0">
                <a:solidFill>
                  <a:schemeClr val="accent6"/>
                </a:solidFill>
                <a:latin typeface="+mj-lt"/>
                <a:ea typeface="Clean" charset="0"/>
                <a:cs typeface="+mj-lt"/>
                <a:sym typeface="Clean" charset="0"/>
              </a:rPr>
              <a:t>activated environment</a:t>
            </a:r>
            <a:r>
              <a:rPr lang="en-US" sz="1200" dirty="0">
                <a:solidFill>
                  <a:schemeClr val="accent6"/>
                </a:solidFill>
                <a:latin typeface="+mj-lt"/>
                <a:ea typeface="Clean" charset="0"/>
                <a:cs typeface="+mj-lt"/>
                <a:sym typeface="Clean" charset="0"/>
              </a:rPr>
              <a:t>, using the format:</a:t>
            </a:r>
          </a:p>
        </p:txBody>
      </p:sp>
      <p:sp>
        <p:nvSpPr>
          <p:cNvPr id="2" name="Rectangle: Rounded Corners 1">
            <a:extLst>
              <a:ext uri="{FF2B5EF4-FFF2-40B4-BE49-F238E27FC236}">
                <a16:creationId xmlns:a16="http://schemas.microsoft.com/office/drawing/2014/main" id="{D1DA38BC-810C-03FF-D908-14D3A8E0D12E}"/>
              </a:ext>
            </a:extLst>
          </p:cNvPr>
          <p:cNvSpPr/>
          <p:nvPr/>
        </p:nvSpPr>
        <p:spPr>
          <a:xfrm>
            <a:off x="583248" y="1444763"/>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set {env-var-name}={env-var-value}</a:t>
            </a:r>
            <a:endParaRPr lang="en-US" sz="1000" b="1" dirty="0">
              <a:solidFill>
                <a:schemeClr val="bg1"/>
              </a:solidFill>
              <a:latin typeface="+mj-lt"/>
            </a:endParaRPr>
          </a:p>
        </p:txBody>
      </p:sp>
      <p:sp>
        <p:nvSpPr>
          <p:cNvPr id="5" name="Google Shape;898;p88">
            <a:extLst>
              <a:ext uri="{FF2B5EF4-FFF2-40B4-BE49-F238E27FC236}">
                <a16:creationId xmlns:a16="http://schemas.microsoft.com/office/drawing/2014/main" id="{8D278C94-3FD1-5EA7-1BD4-8808E2CE1B11}"/>
              </a:ext>
            </a:extLst>
          </p:cNvPr>
          <p:cNvSpPr txBox="1"/>
          <p:nvPr/>
        </p:nvSpPr>
        <p:spPr>
          <a:xfrm>
            <a:off x="583248" y="2349298"/>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a:t>
            </a:r>
            <a:r>
              <a:rPr lang="en-US" sz="1200" b="1" dirty="0">
                <a:solidFill>
                  <a:schemeClr val="accent6"/>
                </a:solidFill>
                <a:latin typeface="+mj-lt"/>
                <a:ea typeface="Clean" charset="0"/>
                <a:cs typeface="+mj-lt"/>
                <a:sym typeface="Clean" charset="0"/>
              </a:rPr>
              <a:t>view variables </a:t>
            </a:r>
            <a:r>
              <a:rPr lang="en-US" sz="1200" dirty="0">
                <a:solidFill>
                  <a:schemeClr val="accent6"/>
                </a:solidFill>
                <a:latin typeface="+mj-lt"/>
                <a:ea typeface="Clean" charset="0"/>
                <a:cs typeface="+mj-lt"/>
                <a:sym typeface="Clean" charset="0"/>
              </a:rPr>
              <a:t>in an activated environment, run:</a:t>
            </a:r>
          </a:p>
        </p:txBody>
      </p:sp>
      <p:sp>
        <p:nvSpPr>
          <p:cNvPr id="6" name="Rectangle: Rounded Corners 5">
            <a:extLst>
              <a:ext uri="{FF2B5EF4-FFF2-40B4-BE49-F238E27FC236}">
                <a16:creationId xmlns:a16="http://schemas.microsoft.com/office/drawing/2014/main" id="{33F01160-A28A-CCC4-5F15-368EBD2F2BEF}"/>
              </a:ext>
            </a:extLst>
          </p:cNvPr>
          <p:cNvSpPr/>
          <p:nvPr/>
        </p:nvSpPr>
        <p:spPr>
          <a:xfrm>
            <a:off x="583248" y="2580130"/>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list</a:t>
            </a:r>
            <a:endParaRPr lang="en-US" sz="1000" b="1" dirty="0">
              <a:solidFill>
                <a:schemeClr val="bg1"/>
              </a:solidFill>
              <a:latin typeface="+mj-lt"/>
            </a:endParaRPr>
          </a:p>
        </p:txBody>
      </p:sp>
      <p:sp>
        <p:nvSpPr>
          <p:cNvPr id="8" name="Google Shape;898;p88">
            <a:extLst>
              <a:ext uri="{FF2B5EF4-FFF2-40B4-BE49-F238E27FC236}">
                <a16:creationId xmlns:a16="http://schemas.microsoft.com/office/drawing/2014/main" id="{1640E753-20AF-7E1D-C2D7-9F8CF2312C49}"/>
              </a:ext>
            </a:extLst>
          </p:cNvPr>
          <p:cNvSpPr txBox="1"/>
          <p:nvPr/>
        </p:nvSpPr>
        <p:spPr>
          <a:xfrm>
            <a:off x="583248" y="1780246"/>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For example:</a:t>
            </a:r>
          </a:p>
        </p:txBody>
      </p:sp>
      <p:sp>
        <p:nvSpPr>
          <p:cNvPr id="17" name="Rectangle: Rounded Corners 16">
            <a:extLst>
              <a:ext uri="{FF2B5EF4-FFF2-40B4-BE49-F238E27FC236}">
                <a16:creationId xmlns:a16="http://schemas.microsoft.com/office/drawing/2014/main" id="{635A7E6D-C2F9-6780-BE2C-FD206D233DEA}"/>
              </a:ext>
            </a:extLst>
          </p:cNvPr>
          <p:cNvSpPr/>
          <p:nvPr/>
        </p:nvSpPr>
        <p:spPr>
          <a:xfrm>
            <a:off x="583248" y="2013815"/>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set TF_FORCE_GPU_ALLOW_GROWTH=true</a:t>
            </a:r>
            <a:endParaRPr lang="en-US" sz="1000" b="1" dirty="0">
              <a:solidFill>
                <a:schemeClr val="bg1"/>
              </a:solidFill>
              <a:latin typeface="+mj-lt"/>
            </a:endParaRPr>
          </a:p>
        </p:txBody>
      </p:sp>
      <p:sp>
        <p:nvSpPr>
          <p:cNvPr id="18" name="Google Shape;898;p88">
            <a:extLst>
              <a:ext uri="{FF2B5EF4-FFF2-40B4-BE49-F238E27FC236}">
                <a16:creationId xmlns:a16="http://schemas.microsoft.com/office/drawing/2014/main" id="{6CF0A9EE-BBAF-CD99-99B9-8BE31C7E91FC}"/>
              </a:ext>
            </a:extLst>
          </p:cNvPr>
          <p:cNvSpPr txBox="1"/>
          <p:nvPr/>
        </p:nvSpPr>
        <p:spPr>
          <a:xfrm>
            <a:off x="583248" y="2918350"/>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a:t>
            </a:r>
            <a:r>
              <a:rPr lang="en-US" sz="1200" b="1" dirty="0">
                <a:solidFill>
                  <a:schemeClr val="accent6"/>
                </a:solidFill>
                <a:latin typeface="+mj-lt"/>
                <a:ea typeface="Clean" charset="0"/>
                <a:cs typeface="+mj-lt"/>
                <a:sym typeface="Clean" charset="0"/>
              </a:rPr>
              <a:t>remove</a:t>
            </a:r>
            <a:r>
              <a:rPr lang="en-US" sz="1200" dirty="0">
                <a:solidFill>
                  <a:schemeClr val="accent6"/>
                </a:solidFill>
                <a:latin typeface="+mj-lt"/>
                <a:ea typeface="Clean" charset="0"/>
                <a:cs typeface="+mj-lt"/>
                <a:sym typeface="Clean" charset="0"/>
              </a:rPr>
              <a:t> environment </a:t>
            </a:r>
            <a:r>
              <a:rPr lang="en-US" sz="1200" b="1" dirty="0">
                <a:solidFill>
                  <a:schemeClr val="accent6"/>
                </a:solidFill>
                <a:latin typeface="+mj-lt"/>
                <a:ea typeface="Clean" charset="0"/>
                <a:cs typeface="+mj-lt"/>
                <a:sym typeface="Clean" charset="0"/>
              </a:rPr>
              <a:t>variables</a:t>
            </a:r>
            <a:r>
              <a:rPr lang="en-US" sz="1200" dirty="0">
                <a:solidFill>
                  <a:schemeClr val="accent6"/>
                </a:solidFill>
                <a:latin typeface="+mj-lt"/>
                <a:ea typeface="Clean" charset="0"/>
                <a:cs typeface="+mj-lt"/>
                <a:sym typeface="Clean" charset="0"/>
              </a:rPr>
              <a:t> in an activated environment, use this format:</a:t>
            </a:r>
          </a:p>
        </p:txBody>
      </p:sp>
      <p:sp>
        <p:nvSpPr>
          <p:cNvPr id="19" name="Rectangle: Rounded Corners 18">
            <a:extLst>
              <a:ext uri="{FF2B5EF4-FFF2-40B4-BE49-F238E27FC236}">
                <a16:creationId xmlns:a16="http://schemas.microsoft.com/office/drawing/2014/main" id="{E28A5545-43EF-A7F2-C175-B7331BFA2982}"/>
              </a:ext>
            </a:extLst>
          </p:cNvPr>
          <p:cNvSpPr/>
          <p:nvPr/>
        </p:nvSpPr>
        <p:spPr>
          <a:xfrm>
            <a:off x="583248" y="3180743"/>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unset {env-var-name}</a:t>
            </a:r>
            <a:endParaRPr lang="en-US" sz="1000" b="1" dirty="0">
              <a:solidFill>
                <a:schemeClr val="bg1"/>
              </a:solidFill>
              <a:latin typeface="+mj-lt"/>
            </a:endParaRPr>
          </a:p>
        </p:txBody>
      </p:sp>
      <p:sp>
        <p:nvSpPr>
          <p:cNvPr id="20" name="Google Shape;898;p88">
            <a:extLst>
              <a:ext uri="{FF2B5EF4-FFF2-40B4-BE49-F238E27FC236}">
                <a16:creationId xmlns:a16="http://schemas.microsoft.com/office/drawing/2014/main" id="{3E99977B-FC75-57EB-D54D-449E9BA4E0E1}"/>
              </a:ext>
            </a:extLst>
          </p:cNvPr>
          <p:cNvSpPr txBox="1"/>
          <p:nvPr/>
        </p:nvSpPr>
        <p:spPr>
          <a:xfrm>
            <a:off x="583248" y="3516226"/>
            <a:ext cx="700500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For example:</a:t>
            </a:r>
          </a:p>
        </p:txBody>
      </p:sp>
      <p:sp>
        <p:nvSpPr>
          <p:cNvPr id="21" name="Rectangle: Rounded Corners 20">
            <a:extLst>
              <a:ext uri="{FF2B5EF4-FFF2-40B4-BE49-F238E27FC236}">
                <a16:creationId xmlns:a16="http://schemas.microsoft.com/office/drawing/2014/main" id="{181CF383-D875-0177-3DF1-11AEBDE9977E}"/>
              </a:ext>
            </a:extLst>
          </p:cNvPr>
          <p:cNvSpPr/>
          <p:nvPr/>
        </p:nvSpPr>
        <p:spPr>
          <a:xfrm>
            <a:off x="583248" y="3749795"/>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env config vars unset TF_FORCE_GPU_ALLOW_GROWTH</a:t>
            </a:r>
            <a:endParaRPr lang="en-US" sz="1000" b="1" dirty="0">
              <a:solidFill>
                <a:schemeClr val="bg1"/>
              </a:solidFill>
              <a:latin typeface="+mj-lt"/>
            </a:endParaRPr>
          </a:p>
        </p:txBody>
      </p:sp>
      <p:sp>
        <p:nvSpPr>
          <p:cNvPr id="22" name="Google Shape;898;p88">
            <a:extLst>
              <a:ext uri="{FF2B5EF4-FFF2-40B4-BE49-F238E27FC236}">
                <a16:creationId xmlns:a16="http://schemas.microsoft.com/office/drawing/2014/main" id="{7EF7D4AA-7459-E2D1-CC53-7801A83FC7BB}"/>
              </a:ext>
            </a:extLst>
          </p:cNvPr>
          <p:cNvSpPr txBox="1"/>
          <p:nvPr/>
        </p:nvSpPr>
        <p:spPr>
          <a:xfrm>
            <a:off x="583248" y="4103341"/>
            <a:ext cx="7005002"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Set environment variables </a:t>
            </a:r>
            <a:r>
              <a:rPr lang="en-US" sz="1200" i="1" dirty="0">
                <a:solidFill>
                  <a:schemeClr val="accent6"/>
                </a:solidFill>
                <a:latin typeface="+mj-lt"/>
                <a:ea typeface="Clean" charset="0"/>
                <a:cs typeface="+mj-lt"/>
                <a:sym typeface="Clean" charset="0"/>
              </a:rPr>
              <a:t>will</a:t>
            </a:r>
            <a:r>
              <a:rPr lang="en-US" sz="1200" dirty="0">
                <a:solidFill>
                  <a:schemeClr val="accent6"/>
                </a:solidFill>
                <a:latin typeface="+mj-lt"/>
                <a:ea typeface="Clean" charset="0"/>
                <a:cs typeface="+mj-lt"/>
                <a:sym typeface="Clean" charset="0"/>
              </a:rPr>
              <a:t> be included in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during exports, and </a:t>
            </a:r>
            <a:r>
              <a:rPr lang="en-US" sz="1200" i="1" dirty="0">
                <a:solidFill>
                  <a:schemeClr val="accent6"/>
                </a:solidFill>
                <a:latin typeface="+mj-lt"/>
                <a:ea typeface="Clean" charset="0"/>
                <a:cs typeface="+mj-lt"/>
                <a:sym typeface="Clean" charset="0"/>
              </a:rPr>
              <a:t>will</a:t>
            </a:r>
            <a:r>
              <a:rPr lang="en-US" sz="1200" dirty="0">
                <a:solidFill>
                  <a:schemeClr val="accent6"/>
                </a:solidFill>
                <a:latin typeface="+mj-lt"/>
                <a:ea typeface="Clean" charset="0"/>
                <a:cs typeface="+mj-lt"/>
                <a:sym typeface="Clean" charset="0"/>
              </a:rPr>
              <a:t> be set when recreating environments from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files.</a:t>
            </a:r>
          </a:p>
        </p:txBody>
      </p:sp>
    </p:spTree>
    <p:extLst>
      <p:ext uri="{BB962C8B-B14F-4D97-AF65-F5344CB8AC3E}">
        <p14:creationId xmlns:p14="http://schemas.microsoft.com/office/powerpoint/2010/main" val="1566343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98;p88"/>
          <p:cNvSpPr txBox="1"/>
          <p:nvPr/>
        </p:nvSpPr>
        <p:spPr>
          <a:xfrm>
            <a:off x="541548" y="2187702"/>
            <a:ext cx="2658852" cy="583565"/>
          </a:xfrm>
          <a:prstGeom prst="rect">
            <a:avLst/>
          </a:prstGeom>
          <a:noFill/>
          <a:ln>
            <a:noFill/>
          </a:ln>
        </p:spPr>
        <p:txBody>
          <a:bodyPr spcFirstLastPara="1" wrap="square" lIns="9144" tIns="9144" rIns="9144" bIns="9144" anchor="t" anchorCtr="0">
            <a:spAutoFit/>
          </a:bodyPr>
          <a:lstStyle/>
          <a:p>
            <a:pPr marR="0" lvl="0" algn="l" rtl="0">
              <a:lnSpc>
                <a:spcPct val="115000"/>
              </a:lnSpc>
              <a:spcBef>
                <a:spcPts val="0"/>
              </a:spcBef>
              <a:spcAft>
                <a:spcPts val="0"/>
              </a:spcAft>
            </a:pPr>
            <a:r>
              <a:rPr lang="en-US" sz="3200" i="0" strike="noStrike" cap="none">
                <a:solidFill>
                  <a:schemeClr val="bg1"/>
                </a:solidFill>
                <a:latin typeface="+mj-lt"/>
                <a:ea typeface="Clean" charset="0"/>
                <a:cs typeface="+mj-lt"/>
                <a:sym typeface="Clean" charset="0"/>
              </a:rPr>
              <a:t>Thank you!</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virtual environments</a:t>
            </a:r>
          </a:p>
        </p:txBody>
      </p:sp>
      <p:sp>
        <p:nvSpPr>
          <p:cNvPr id="48" name="Google Shape;898;p88"/>
          <p:cNvSpPr txBox="1"/>
          <p:nvPr/>
        </p:nvSpPr>
        <p:spPr>
          <a:xfrm>
            <a:off x="572770"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Manage package </a:t>
            </a:r>
            <a:r>
              <a:rPr lang="en-US" sz="1200" u="sng" dirty="0">
                <a:solidFill>
                  <a:schemeClr val="accent5"/>
                </a:solidFill>
                <a:latin typeface="+mj-lt"/>
                <a:ea typeface="Clean" charset="0"/>
                <a:cs typeface="+mj-lt"/>
                <a:sym typeface="Clean" charset="0"/>
              </a:rPr>
              <a:t>dependencies</a:t>
            </a:r>
            <a:r>
              <a:rPr lang="en-US" sz="1200" dirty="0">
                <a:solidFill>
                  <a:schemeClr val="accent6"/>
                </a:solidFill>
                <a:latin typeface="+mj-lt"/>
                <a:ea typeface="Clean" charset="0"/>
                <a:cs typeface="+mj-lt"/>
                <a:sym typeface="Clean" charset="0"/>
              </a:rPr>
              <a:t>:</a:t>
            </a:r>
          </a:p>
        </p:txBody>
      </p:sp>
      <p:grpSp>
        <p:nvGrpSpPr>
          <p:cNvPr id="22" name="Group 21">
            <a:extLst>
              <a:ext uri="{FF2B5EF4-FFF2-40B4-BE49-F238E27FC236}">
                <a16:creationId xmlns:a16="http://schemas.microsoft.com/office/drawing/2014/main" id="{E4C0B61E-F810-D32C-08B4-FF686DC90996}"/>
              </a:ext>
            </a:extLst>
          </p:cNvPr>
          <p:cNvGrpSpPr/>
          <p:nvPr/>
        </p:nvGrpSpPr>
        <p:grpSpPr>
          <a:xfrm>
            <a:off x="580996" y="2522464"/>
            <a:ext cx="853373" cy="1018852"/>
            <a:chOff x="622098" y="2568456"/>
            <a:chExt cx="853373" cy="1018852"/>
          </a:xfrm>
        </p:grpSpPr>
        <p:sp>
          <p:nvSpPr>
            <p:cNvPr id="2" name="Rectangle: Rounded Corners 1">
              <a:extLst>
                <a:ext uri="{FF2B5EF4-FFF2-40B4-BE49-F238E27FC236}">
                  <a16:creationId xmlns:a16="http://schemas.microsoft.com/office/drawing/2014/main" id="{D8AFB8C2-15B1-735D-66FF-ECD46EA189D2}"/>
                </a:ext>
              </a:extLst>
            </p:cNvPr>
            <p:cNvSpPr/>
            <p:nvPr/>
          </p:nvSpPr>
          <p:spPr>
            <a:xfrm>
              <a:off x="630324" y="2568456"/>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1</a:t>
              </a:r>
            </a:p>
          </p:txBody>
        </p:sp>
        <p:pic>
          <p:nvPicPr>
            <p:cNvPr id="1026" name="Picture 2" descr="The Python Logo | Python Software Foundation">
              <a:extLst>
                <a:ext uri="{FF2B5EF4-FFF2-40B4-BE49-F238E27FC236}">
                  <a16:creationId xmlns:a16="http://schemas.microsoft.com/office/drawing/2014/main" id="{C1962890-0C99-611F-D7FD-8344C5B84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97" y="2876791"/>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CA5E8D3-90B7-9CED-D5A0-741C839D4164}"/>
                </a:ext>
              </a:extLst>
            </p:cNvPr>
            <p:cNvSpPr/>
            <p:nvPr/>
          </p:nvSpPr>
          <p:spPr>
            <a:xfrm>
              <a:off x="622098" y="3259661"/>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2.7</a:t>
              </a:r>
            </a:p>
          </p:txBody>
        </p:sp>
      </p:grpSp>
      <p:grpSp>
        <p:nvGrpSpPr>
          <p:cNvPr id="19" name="Group 18">
            <a:extLst>
              <a:ext uri="{FF2B5EF4-FFF2-40B4-BE49-F238E27FC236}">
                <a16:creationId xmlns:a16="http://schemas.microsoft.com/office/drawing/2014/main" id="{1FA852E3-093C-6B88-FD2F-5BA603EE69E8}"/>
              </a:ext>
            </a:extLst>
          </p:cNvPr>
          <p:cNvGrpSpPr/>
          <p:nvPr/>
        </p:nvGrpSpPr>
        <p:grpSpPr>
          <a:xfrm>
            <a:off x="1494151" y="2522464"/>
            <a:ext cx="853373" cy="1018852"/>
            <a:chOff x="572770" y="3672272"/>
            <a:chExt cx="853373" cy="1018852"/>
          </a:xfrm>
        </p:grpSpPr>
        <p:sp>
          <p:nvSpPr>
            <p:cNvPr id="4" name="Rectangle: Rounded Corners 3">
              <a:extLst>
                <a:ext uri="{FF2B5EF4-FFF2-40B4-BE49-F238E27FC236}">
                  <a16:creationId xmlns:a16="http://schemas.microsoft.com/office/drawing/2014/main" id="{5D1AB338-7E71-8A22-5811-022B879A8055}"/>
                </a:ext>
              </a:extLst>
            </p:cNvPr>
            <p:cNvSpPr/>
            <p:nvPr/>
          </p:nvSpPr>
          <p:spPr>
            <a:xfrm>
              <a:off x="580997" y="3672272"/>
              <a:ext cx="801736"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2</a:t>
              </a:r>
            </a:p>
          </p:txBody>
        </p:sp>
        <p:pic>
          <p:nvPicPr>
            <p:cNvPr id="5" name="Picture 2" descr="The Python Logo | Python Software Foundation">
              <a:extLst>
                <a:ext uri="{FF2B5EF4-FFF2-40B4-BE49-F238E27FC236}">
                  <a16:creationId xmlns:a16="http://schemas.microsoft.com/office/drawing/2014/main" id="{0CBC52F7-6524-0AFD-B821-603F384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69" y="3980607"/>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8DB988-4532-3890-AFFC-939C33BD6A55}"/>
                </a:ext>
              </a:extLst>
            </p:cNvPr>
            <p:cNvSpPr/>
            <p:nvPr/>
          </p:nvSpPr>
          <p:spPr>
            <a:xfrm>
              <a:off x="572770" y="4363477"/>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3.6</a:t>
              </a:r>
            </a:p>
          </p:txBody>
        </p:sp>
      </p:grpSp>
      <p:grpSp>
        <p:nvGrpSpPr>
          <p:cNvPr id="18" name="Group 17">
            <a:extLst>
              <a:ext uri="{FF2B5EF4-FFF2-40B4-BE49-F238E27FC236}">
                <a16:creationId xmlns:a16="http://schemas.microsoft.com/office/drawing/2014/main" id="{1A9419CE-9E76-938B-5FE0-7920641E857D}"/>
              </a:ext>
            </a:extLst>
          </p:cNvPr>
          <p:cNvGrpSpPr/>
          <p:nvPr/>
        </p:nvGrpSpPr>
        <p:grpSpPr>
          <a:xfrm>
            <a:off x="589222" y="3634643"/>
            <a:ext cx="853373" cy="1018852"/>
            <a:chOff x="2227042" y="3720324"/>
            <a:chExt cx="853373" cy="1018852"/>
          </a:xfrm>
        </p:grpSpPr>
        <p:sp>
          <p:nvSpPr>
            <p:cNvPr id="7" name="Rectangle: Rounded Corners 6">
              <a:extLst>
                <a:ext uri="{FF2B5EF4-FFF2-40B4-BE49-F238E27FC236}">
                  <a16:creationId xmlns:a16="http://schemas.microsoft.com/office/drawing/2014/main" id="{593E5890-4663-7381-4BC3-8208EE7189C1}"/>
                </a:ext>
              </a:extLst>
            </p:cNvPr>
            <p:cNvSpPr/>
            <p:nvPr/>
          </p:nvSpPr>
          <p:spPr>
            <a:xfrm>
              <a:off x="2235268" y="3720324"/>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3</a:t>
              </a:r>
            </a:p>
          </p:txBody>
        </p:sp>
        <p:pic>
          <p:nvPicPr>
            <p:cNvPr id="8" name="Picture 2" descr="The Python Logo | Python Software Foundation">
              <a:extLst>
                <a:ext uri="{FF2B5EF4-FFF2-40B4-BE49-F238E27FC236}">
                  <a16:creationId xmlns:a16="http://schemas.microsoft.com/office/drawing/2014/main" id="{0AFBD04F-8B5D-0BC8-73F3-4ED20F601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841" y="4028659"/>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3D3CCCC-B569-FFC1-122D-8976B8B979BB}"/>
                </a:ext>
              </a:extLst>
            </p:cNvPr>
            <p:cNvSpPr/>
            <p:nvPr/>
          </p:nvSpPr>
          <p:spPr>
            <a:xfrm>
              <a:off x="2227042" y="4411529"/>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3.10</a:t>
              </a:r>
            </a:p>
          </p:txBody>
        </p:sp>
      </p:grpSp>
      <p:sp>
        <p:nvSpPr>
          <p:cNvPr id="15" name="Google Shape;898;p88">
            <a:extLst>
              <a:ext uri="{FF2B5EF4-FFF2-40B4-BE49-F238E27FC236}">
                <a16:creationId xmlns:a16="http://schemas.microsoft.com/office/drawing/2014/main" id="{5E8FD9AC-A19E-EED0-B220-90FF4BF98167}"/>
              </a:ext>
            </a:extLst>
          </p:cNvPr>
          <p:cNvSpPr txBox="1"/>
          <p:nvPr/>
        </p:nvSpPr>
        <p:spPr>
          <a:xfrm>
            <a:off x="3252906" y="1318939"/>
            <a:ext cx="2603125"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Easier </a:t>
            </a:r>
            <a:r>
              <a:rPr lang="en-US" sz="1200" u="sng" dirty="0">
                <a:solidFill>
                  <a:schemeClr val="accent2"/>
                </a:solidFill>
                <a:latin typeface="+mj-lt"/>
                <a:ea typeface="Clean" charset="0"/>
                <a:cs typeface="+mj-lt"/>
                <a:sym typeface="Clean" charset="0"/>
              </a:rPr>
              <a:t>reproducibility</a:t>
            </a:r>
            <a:r>
              <a:rPr lang="en-US" sz="1200" u="sng" dirty="0">
                <a:solidFill>
                  <a:schemeClr val="accent6"/>
                </a:solidFill>
                <a:latin typeface="+mj-lt"/>
                <a:ea typeface="Clean" charset="0"/>
                <a:cs typeface="+mj-lt"/>
                <a:sym typeface="Clean" charset="0"/>
              </a:rPr>
              <a:t>:</a:t>
            </a:r>
            <a:r>
              <a:rPr lang="en-US" sz="1200" dirty="0">
                <a:solidFill>
                  <a:schemeClr val="accent6"/>
                </a:solidFill>
                <a:latin typeface="+mj-lt"/>
                <a:ea typeface="Clean" charset="0"/>
                <a:cs typeface="+mj-lt"/>
                <a:sym typeface="Clean" charset="0"/>
              </a:rPr>
              <a:t>.</a:t>
            </a:r>
          </a:p>
        </p:txBody>
      </p:sp>
      <p:pic>
        <p:nvPicPr>
          <p:cNvPr id="52" name="Graphic 51" descr="Arrow: Clockwise curve with solid fill">
            <a:extLst>
              <a:ext uri="{FF2B5EF4-FFF2-40B4-BE49-F238E27FC236}">
                <a16:creationId xmlns:a16="http://schemas.microsoft.com/office/drawing/2014/main" id="{EB54AC9A-3B47-7917-80AF-339152522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000000">
            <a:off x="4331555" y="2550023"/>
            <a:ext cx="673458" cy="673458"/>
          </a:xfrm>
          <a:prstGeom prst="rect">
            <a:avLst/>
          </a:prstGeom>
        </p:spPr>
      </p:pic>
      <p:grpSp>
        <p:nvGrpSpPr>
          <p:cNvPr id="1030" name="Group 1029">
            <a:extLst>
              <a:ext uri="{FF2B5EF4-FFF2-40B4-BE49-F238E27FC236}">
                <a16:creationId xmlns:a16="http://schemas.microsoft.com/office/drawing/2014/main" id="{01A773E6-6752-29D6-BC9A-6A3981B7874F}"/>
              </a:ext>
            </a:extLst>
          </p:cNvPr>
          <p:cNvGrpSpPr/>
          <p:nvPr/>
        </p:nvGrpSpPr>
        <p:grpSpPr>
          <a:xfrm>
            <a:off x="3182870" y="2605908"/>
            <a:ext cx="1066638" cy="1407545"/>
            <a:chOff x="3182870" y="2777543"/>
            <a:chExt cx="1066638" cy="1407545"/>
          </a:xfrm>
        </p:grpSpPr>
        <p:grpSp>
          <p:nvGrpSpPr>
            <p:cNvPr id="31" name="Group 30">
              <a:extLst>
                <a:ext uri="{FF2B5EF4-FFF2-40B4-BE49-F238E27FC236}">
                  <a16:creationId xmlns:a16="http://schemas.microsoft.com/office/drawing/2014/main" id="{3E8936C1-6A5B-2F34-9C1E-74C580A80F4C}"/>
                </a:ext>
              </a:extLst>
            </p:cNvPr>
            <p:cNvGrpSpPr/>
            <p:nvPr/>
          </p:nvGrpSpPr>
          <p:grpSpPr>
            <a:xfrm>
              <a:off x="3606734" y="2777543"/>
              <a:ext cx="642774" cy="851964"/>
              <a:chOff x="4325689" y="2936963"/>
              <a:chExt cx="642774" cy="851964"/>
            </a:xfrm>
          </p:grpSpPr>
          <p:sp>
            <p:nvSpPr>
              <p:cNvPr id="24" name="Rectangle: Rounded Corners 23">
                <a:extLst>
                  <a:ext uri="{FF2B5EF4-FFF2-40B4-BE49-F238E27FC236}">
                    <a16:creationId xmlns:a16="http://schemas.microsoft.com/office/drawing/2014/main" id="{733D8C8F-ABF1-AC87-8DC7-5879EA48E0A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28" name="Rectangle: Rounded Corners 27">
                <a:extLst>
                  <a:ext uri="{FF2B5EF4-FFF2-40B4-BE49-F238E27FC236}">
                    <a16:creationId xmlns:a16="http://schemas.microsoft.com/office/drawing/2014/main" id="{0372F943-54C0-D11B-F806-65055CC25784}"/>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1" name="Group 40">
              <a:extLst>
                <a:ext uri="{FF2B5EF4-FFF2-40B4-BE49-F238E27FC236}">
                  <a16:creationId xmlns:a16="http://schemas.microsoft.com/office/drawing/2014/main" id="{9B73A423-A23B-992E-F969-FA91A5C87923}"/>
                </a:ext>
              </a:extLst>
            </p:cNvPr>
            <p:cNvGrpSpPr/>
            <p:nvPr/>
          </p:nvGrpSpPr>
          <p:grpSpPr>
            <a:xfrm>
              <a:off x="3182870" y="3682288"/>
              <a:ext cx="1066638" cy="502800"/>
              <a:chOff x="2983427" y="3687482"/>
              <a:chExt cx="1224877" cy="577392"/>
            </a:xfrm>
          </p:grpSpPr>
          <p:sp>
            <p:nvSpPr>
              <p:cNvPr id="34" name="Rectangle: Rounded Corners 33">
                <a:extLst>
                  <a:ext uri="{FF2B5EF4-FFF2-40B4-BE49-F238E27FC236}">
                    <a16:creationId xmlns:a16="http://schemas.microsoft.com/office/drawing/2014/main" id="{EEA24EFA-06D7-02B9-EF6F-2D5A565ECCC3}"/>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- 1</a:t>
                </a:r>
              </a:p>
            </p:txBody>
          </p:sp>
          <p:sp>
            <p:nvSpPr>
              <p:cNvPr id="35" name="Rectangle: Rounded Corners 34">
                <a:extLst>
                  <a:ext uri="{FF2B5EF4-FFF2-40B4-BE49-F238E27FC236}">
                    <a16:creationId xmlns:a16="http://schemas.microsoft.com/office/drawing/2014/main" id="{6E22641B-7682-2B6D-31B4-A412D9F7A63E}"/>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- 1</a:t>
                </a:r>
              </a:p>
            </p:txBody>
          </p:sp>
        </p:grpSp>
        <p:sp>
          <p:nvSpPr>
            <p:cNvPr id="1027" name="Rectangle: Rounded Corners 1026">
              <a:extLst>
                <a:ext uri="{FF2B5EF4-FFF2-40B4-BE49-F238E27FC236}">
                  <a16:creationId xmlns:a16="http://schemas.microsoft.com/office/drawing/2014/main" id="{D46FB8C3-EE4A-D8CB-361A-432D9738FA67}"/>
                </a:ext>
              </a:extLst>
            </p:cNvPr>
            <p:cNvSpPr/>
            <p:nvPr/>
          </p:nvSpPr>
          <p:spPr>
            <a:xfrm>
              <a:off x="3197731" y="3295867"/>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grpSp>
        <p:nvGrpSpPr>
          <p:cNvPr id="1029" name="Group 1028">
            <a:extLst>
              <a:ext uri="{FF2B5EF4-FFF2-40B4-BE49-F238E27FC236}">
                <a16:creationId xmlns:a16="http://schemas.microsoft.com/office/drawing/2014/main" id="{87D3D916-0CBB-CF95-C92E-FBEBE5CB2B42}"/>
              </a:ext>
            </a:extLst>
          </p:cNvPr>
          <p:cNvGrpSpPr/>
          <p:nvPr/>
        </p:nvGrpSpPr>
        <p:grpSpPr>
          <a:xfrm>
            <a:off x="4468441" y="3143745"/>
            <a:ext cx="1068827" cy="1407545"/>
            <a:chOff x="4468441" y="3315380"/>
            <a:chExt cx="1068827" cy="1407545"/>
          </a:xfrm>
        </p:grpSpPr>
        <p:grpSp>
          <p:nvGrpSpPr>
            <p:cNvPr id="42" name="Group 41">
              <a:extLst>
                <a:ext uri="{FF2B5EF4-FFF2-40B4-BE49-F238E27FC236}">
                  <a16:creationId xmlns:a16="http://schemas.microsoft.com/office/drawing/2014/main" id="{C91852C8-9BAA-E9D4-A1D8-B869C9CCC9DF}"/>
                </a:ext>
              </a:extLst>
            </p:cNvPr>
            <p:cNvGrpSpPr/>
            <p:nvPr/>
          </p:nvGrpSpPr>
          <p:grpSpPr>
            <a:xfrm>
              <a:off x="4894494" y="3315380"/>
              <a:ext cx="642774" cy="851964"/>
              <a:chOff x="4325689" y="2936963"/>
              <a:chExt cx="642774" cy="851964"/>
            </a:xfrm>
          </p:grpSpPr>
          <p:sp>
            <p:nvSpPr>
              <p:cNvPr id="43" name="Rectangle: Rounded Corners 42">
                <a:extLst>
                  <a:ext uri="{FF2B5EF4-FFF2-40B4-BE49-F238E27FC236}">
                    <a16:creationId xmlns:a16="http://schemas.microsoft.com/office/drawing/2014/main" id="{73F72970-ABC6-7023-FA2C-9653649D903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44" name="Rectangle: Rounded Corners 43">
                <a:extLst>
                  <a:ext uri="{FF2B5EF4-FFF2-40B4-BE49-F238E27FC236}">
                    <a16:creationId xmlns:a16="http://schemas.microsoft.com/office/drawing/2014/main" id="{F2794346-C19F-A401-4675-BFF6AFA52397}"/>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5" name="Group 44">
              <a:extLst>
                <a:ext uri="{FF2B5EF4-FFF2-40B4-BE49-F238E27FC236}">
                  <a16:creationId xmlns:a16="http://schemas.microsoft.com/office/drawing/2014/main" id="{5415B4CC-B912-FABE-CC89-E19B61F3EA68}"/>
                </a:ext>
              </a:extLst>
            </p:cNvPr>
            <p:cNvGrpSpPr/>
            <p:nvPr/>
          </p:nvGrpSpPr>
          <p:grpSpPr>
            <a:xfrm>
              <a:off x="4470630" y="4220125"/>
              <a:ext cx="1066638" cy="502800"/>
              <a:chOff x="2983427" y="3687482"/>
              <a:chExt cx="1224877" cy="577392"/>
            </a:xfrm>
          </p:grpSpPr>
          <p:sp>
            <p:nvSpPr>
              <p:cNvPr id="46" name="Rectangle: Rounded Corners 45">
                <a:extLst>
                  <a:ext uri="{FF2B5EF4-FFF2-40B4-BE49-F238E27FC236}">
                    <a16:creationId xmlns:a16="http://schemas.microsoft.com/office/drawing/2014/main" id="{C656142F-6BA9-37EB-DBDB-680C9A3B3852}"/>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- 2</a:t>
                </a:r>
              </a:p>
            </p:txBody>
          </p:sp>
          <p:sp>
            <p:nvSpPr>
              <p:cNvPr id="47" name="Rectangle: Rounded Corners 46">
                <a:extLst>
                  <a:ext uri="{FF2B5EF4-FFF2-40B4-BE49-F238E27FC236}">
                    <a16:creationId xmlns:a16="http://schemas.microsoft.com/office/drawing/2014/main" id="{1BF42BA3-0973-A52B-44E6-2A8CE2CCB188}"/>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- 2</a:t>
                </a:r>
              </a:p>
            </p:txBody>
          </p:sp>
        </p:grpSp>
        <p:sp>
          <p:nvSpPr>
            <p:cNvPr id="1028" name="Rectangle: Rounded Corners 1027">
              <a:extLst>
                <a:ext uri="{FF2B5EF4-FFF2-40B4-BE49-F238E27FC236}">
                  <a16:creationId xmlns:a16="http://schemas.microsoft.com/office/drawing/2014/main" id="{5B9E9912-D666-AC70-707C-85F2B7F40584}"/>
                </a:ext>
              </a:extLst>
            </p:cNvPr>
            <p:cNvSpPr/>
            <p:nvPr/>
          </p:nvSpPr>
          <p:spPr>
            <a:xfrm>
              <a:off x="4468441" y="3840456"/>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sp>
        <p:nvSpPr>
          <p:cNvPr id="1039" name="Google Shape;898;p88">
            <a:extLst>
              <a:ext uri="{FF2B5EF4-FFF2-40B4-BE49-F238E27FC236}">
                <a16:creationId xmlns:a16="http://schemas.microsoft.com/office/drawing/2014/main" id="{73066605-5A0F-10D3-50E8-6154C2302DBE}"/>
              </a:ext>
            </a:extLst>
          </p:cNvPr>
          <p:cNvSpPr txBox="1"/>
          <p:nvPr/>
        </p:nvSpPr>
        <p:spPr>
          <a:xfrm>
            <a:off x="572770" y="1509679"/>
            <a:ext cx="2525663" cy="726353"/>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Often different projects will require different version of the same software.</a:t>
            </a:r>
          </a:p>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Using virtual environments allows you the install the version you need for your project. </a:t>
            </a:r>
          </a:p>
        </p:txBody>
      </p:sp>
      <p:sp>
        <p:nvSpPr>
          <p:cNvPr id="1041" name="Google Shape;898;p88">
            <a:extLst>
              <a:ext uri="{FF2B5EF4-FFF2-40B4-BE49-F238E27FC236}">
                <a16:creationId xmlns:a16="http://schemas.microsoft.com/office/drawing/2014/main" id="{5E695AE5-0376-D654-66A0-1BBA20A423F8}"/>
              </a:ext>
            </a:extLst>
          </p:cNvPr>
          <p:cNvSpPr txBox="1"/>
          <p:nvPr/>
        </p:nvSpPr>
        <p:spPr>
          <a:xfrm>
            <a:off x="3252906" y="1509679"/>
            <a:ext cx="2603125" cy="90332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By keeping all your software for a specific project within a virtual environment, it is easier to keep track of required software and specific versions. This will make it easier to remake the environment.</a:t>
            </a:r>
          </a:p>
        </p:txBody>
      </p:sp>
    </p:spTree>
    <p:extLst>
      <p:ext uri="{BB962C8B-B14F-4D97-AF65-F5344CB8AC3E}">
        <p14:creationId xmlns:p14="http://schemas.microsoft.com/office/powerpoint/2010/main" val="32312410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virtual environments</a:t>
            </a:r>
          </a:p>
        </p:txBody>
      </p:sp>
      <p:sp>
        <p:nvSpPr>
          <p:cNvPr id="48" name="Google Shape;898;p88"/>
          <p:cNvSpPr txBox="1"/>
          <p:nvPr/>
        </p:nvSpPr>
        <p:spPr>
          <a:xfrm>
            <a:off x="572770"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Manage package </a:t>
            </a:r>
            <a:r>
              <a:rPr lang="en-US" sz="1200" u="sng" dirty="0">
                <a:solidFill>
                  <a:schemeClr val="accent5"/>
                </a:solidFill>
                <a:latin typeface="+mj-lt"/>
                <a:ea typeface="Clean" charset="0"/>
                <a:cs typeface="+mj-lt"/>
                <a:sym typeface="Clean" charset="0"/>
              </a:rPr>
              <a:t>dependencies</a:t>
            </a:r>
            <a:r>
              <a:rPr lang="en-US" sz="1200" dirty="0">
                <a:solidFill>
                  <a:schemeClr val="accent6"/>
                </a:solidFill>
                <a:latin typeface="+mj-lt"/>
                <a:ea typeface="Clean" charset="0"/>
                <a:cs typeface="+mj-lt"/>
                <a:sym typeface="Clean" charset="0"/>
              </a:rPr>
              <a:t>:</a:t>
            </a:r>
          </a:p>
        </p:txBody>
      </p:sp>
      <p:grpSp>
        <p:nvGrpSpPr>
          <p:cNvPr id="22" name="Group 21">
            <a:extLst>
              <a:ext uri="{FF2B5EF4-FFF2-40B4-BE49-F238E27FC236}">
                <a16:creationId xmlns:a16="http://schemas.microsoft.com/office/drawing/2014/main" id="{E4C0B61E-F810-D32C-08B4-FF686DC90996}"/>
              </a:ext>
            </a:extLst>
          </p:cNvPr>
          <p:cNvGrpSpPr/>
          <p:nvPr/>
        </p:nvGrpSpPr>
        <p:grpSpPr>
          <a:xfrm>
            <a:off x="580996" y="2522464"/>
            <a:ext cx="853373" cy="1018852"/>
            <a:chOff x="622098" y="2568456"/>
            <a:chExt cx="853373" cy="1018852"/>
          </a:xfrm>
        </p:grpSpPr>
        <p:sp>
          <p:nvSpPr>
            <p:cNvPr id="2" name="Rectangle: Rounded Corners 1">
              <a:extLst>
                <a:ext uri="{FF2B5EF4-FFF2-40B4-BE49-F238E27FC236}">
                  <a16:creationId xmlns:a16="http://schemas.microsoft.com/office/drawing/2014/main" id="{D8AFB8C2-15B1-735D-66FF-ECD46EA189D2}"/>
                </a:ext>
              </a:extLst>
            </p:cNvPr>
            <p:cNvSpPr/>
            <p:nvPr/>
          </p:nvSpPr>
          <p:spPr>
            <a:xfrm>
              <a:off x="630324" y="2568456"/>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1</a:t>
              </a:r>
            </a:p>
          </p:txBody>
        </p:sp>
        <p:pic>
          <p:nvPicPr>
            <p:cNvPr id="1026" name="Picture 2" descr="The Python Logo | Python Software Foundation">
              <a:extLst>
                <a:ext uri="{FF2B5EF4-FFF2-40B4-BE49-F238E27FC236}">
                  <a16:creationId xmlns:a16="http://schemas.microsoft.com/office/drawing/2014/main" id="{C1962890-0C99-611F-D7FD-8344C5B84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97" y="2876791"/>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CA5E8D3-90B7-9CED-D5A0-741C839D4164}"/>
                </a:ext>
              </a:extLst>
            </p:cNvPr>
            <p:cNvSpPr/>
            <p:nvPr/>
          </p:nvSpPr>
          <p:spPr>
            <a:xfrm>
              <a:off x="622098" y="3259661"/>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2.7</a:t>
              </a:r>
            </a:p>
          </p:txBody>
        </p:sp>
      </p:grpSp>
      <p:grpSp>
        <p:nvGrpSpPr>
          <p:cNvPr id="19" name="Group 18">
            <a:extLst>
              <a:ext uri="{FF2B5EF4-FFF2-40B4-BE49-F238E27FC236}">
                <a16:creationId xmlns:a16="http://schemas.microsoft.com/office/drawing/2014/main" id="{1FA852E3-093C-6B88-FD2F-5BA603EE69E8}"/>
              </a:ext>
            </a:extLst>
          </p:cNvPr>
          <p:cNvGrpSpPr/>
          <p:nvPr/>
        </p:nvGrpSpPr>
        <p:grpSpPr>
          <a:xfrm>
            <a:off x="1494151" y="2522464"/>
            <a:ext cx="853373" cy="1018852"/>
            <a:chOff x="572770" y="3672272"/>
            <a:chExt cx="853373" cy="1018852"/>
          </a:xfrm>
        </p:grpSpPr>
        <p:sp>
          <p:nvSpPr>
            <p:cNvPr id="4" name="Rectangle: Rounded Corners 3">
              <a:extLst>
                <a:ext uri="{FF2B5EF4-FFF2-40B4-BE49-F238E27FC236}">
                  <a16:creationId xmlns:a16="http://schemas.microsoft.com/office/drawing/2014/main" id="{5D1AB338-7E71-8A22-5811-022B879A8055}"/>
                </a:ext>
              </a:extLst>
            </p:cNvPr>
            <p:cNvSpPr/>
            <p:nvPr/>
          </p:nvSpPr>
          <p:spPr>
            <a:xfrm>
              <a:off x="580997" y="3672272"/>
              <a:ext cx="801736"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2</a:t>
              </a:r>
            </a:p>
          </p:txBody>
        </p:sp>
        <p:pic>
          <p:nvPicPr>
            <p:cNvPr id="5" name="Picture 2" descr="The Python Logo | Python Software Foundation">
              <a:extLst>
                <a:ext uri="{FF2B5EF4-FFF2-40B4-BE49-F238E27FC236}">
                  <a16:creationId xmlns:a16="http://schemas.microsoft.com/office/drawing/2014/main" id="{0CBC52F7-6524-0AFD-B821-603F384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69" y="3980607"/>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8DB988-4532-3890-AFFC-939C33BD6A55}"/>
                </a:ext>
              </a:extLst>
            </p:cNvPr>
            <p:cNvSpPr/>
            <p:nvPr/>
          </p:nvSpPr>
          <p:spPr>
            <a:xfrm>
              <a:off x="572770" y="4363477"/>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3.6</a:t>
              </a:r>
            </a:p>
          </p:txBody>
        </p:sp>
      </p:grpSp>
      <p:grpSp>
        <p:nvGrpSpPr>
          <p:cNvPr id="18" name="Group 17">
            <a:extLst>
              <a:ext uri="{FF2B5EF4-FFF2-40B4-BE49-F238E27FC236}">
                <a16:creationId xmlns:a16="http://schemas.microsoft.com/office/drawing/2014/main" id="{1A9419CE-9E76-938B-5FE0-7920641E857D}"/>
              </a:ext>
            </a:extLst>
          </p:cNvPr>
          <p:cNvGrpSpPr/>
          <p:nvPr/>
        </p:nvGrpSpPr>
        <p:grpSpPr>
          <a:xfrm>
            <a:off x="589222" y="3634643"/>
            <a:ext cx="853373" cy="1018852"/>
            <a:chOff x="2227042" y="3720324"/>
            <a:chExt cx="853373" cy="1018852"/>
          </a:xfrm>
        </p:grpSpPr>
        <p:sp>
          <p:nvSpPr>
            <p:cNvPr id="7" name="Rectangle: Rounded Corners 6">
              <a:extLst>
                <a:ext uri="{FF2B5EF4-FFF2-40B4-BE49-F238E27FC236}">
                  <a16:creationId xmlns:a16="http://schemas.microsoft.com/office/drawing/2014/main" id="{593E5890-4663-7381-4BC3-8208EE7189C1}"/>
                </a:ext>
              </a:extLst>
            </p:cNvPr>
            <p:cNvSpPr/>
            <p:nvPr/>
          </p:nvSpPr>
          <p:spPr>
            <a:xfrm>
              <a:off x="2235268" y="3720324"/>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3</a:t>
              </a:r>
            </a:p>
          </p:txBody>
        </p:sp>
        <p:pic>
          <p:nvPicPr>
            <p:cNvPr id="8" name="Picture 2" descr="The Python Logo | Python Software Foundation">
              <a:extLst>
                <a:ext uri="{FF2B5EF4-FFF2-40B4-BE49-F238E27FC236}">
                  <a16:creationId xmlns:a16="http://schemas.microsoft.com/office/drawing/2014/main" id="{0AFBD04F-8B5D-0BC8-73F3-4ED20F601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841" y="4028659"/>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3D3CCCC-B569-FFC1-122D-8976B8B979BB}"/>
                </a:ext>
              </a:extLst>
            </p:cNvPr>
            <p:cNvSpPr/>
            <p:nvPr/>
          </p:nvSpPr>
          <p:spPr>
            <a:xfrm>
              <a:off x="2227042" y="4411529"/>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3.10</a:t>
              </a:r>
            </a:p>
          </p:txBody>
        </p:sp>
      </p:grpSp>
      <p:sp>
        <p:nvSpPr>
          <p:cNvPr id="13" name="Google Shape;898;p88">
            <a:extLst>
              <a:ext uri="{FF2B5EF4-FFF2-40B4-BE49-F238E27FC236}">
                <a16:creationId xmlns:a16="http://schemas.microsoft.com/office/drawing/2014/main" id="{61B1FEDD-3D66-5A4D-515F-1B7842572B4B}"/>
              </a:ext>
            </a:extLst>
          </p:cNvPr>
          <p:cNvSpPr txBox="1"/>
          <p:nvPr/>
        </p:nvSpPr>
        <p:spPr>
          <a:xfrm>
            <a:off x="6045567"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Keep OS software </a:t>
            </a:r>
            <a:r>
              <a:rPr lang="en-US" sz="1200" u="sng" dirty="0">
                <a:solidFill>
                  <a:schemeClr val="accent4"/>
                </a:solidFill>
                <a:latin typeface="+mj-lt"/>
                <a:ea typeface="Clean" charset="0"/>
                <a:cs typeface="+mj-lt"/>
                <a:sym typeface="Clean" charset="0"/>
              </a:rPr>
              <a:t>lean &amp; clean</a:t>
            </a:r>
            <a:r>
              <a:rPr lang="en-US" sz="1200" u="sng" dirty="0">
                <a:solidFill>
                  <a:schemeClr val="accent6"/>
                </a:solidFill>
                <a:latin typeface="+mj-lt"/>
                <a:ea typeface="Clean" charset="0"/>
                <a:cs typeface="+mj-lt"/>
                <a:sym typeface="Clean" charset="0"/>
              </a:rPr>
              <a:t>:</a:t>
            </a:r>
            <a:r>
              <a:rPr lang="en-US" sz="1200" dirty="0">
                <a:solidFill>
                  <a:schemeClr val="accent6"/>
                </a:solidFill>
                <a:latin typeface="+mj-lt"/>
                <a:ea typeface="Clean" charset="0"/>
                <a:cs typeface="+mj-lt"/>
                <a:sym typeface="Clean" charset="0"/>
              </a:rPr>
              <a:t>.</a:t>
            </a:r>
          </a:p>
        </p:txBody>
      </p:sp>
      <p:sp>
        <p:nvSpPr>
          <p:cNvPr id="15" name="Google Shape;898;p88">
            <a:extLst>
              <a:ext uri="{FF2B5EF4-FFF2-40B4-BE49-F238E27FC236}">
                <a16:creationId xmlns:a16="http://schemas.microsoft.com/office/drawing/2014/main" id="{5E8FD9AC-A19E-EED0-B220-90FF4BF98167}"/>
              </a:ext>
            </a:extLst>
          </p:cNvPr>
          <p:cNvSpPr txBox="1"/>
          <p:nvPr/>
        </p:nvSpPr>
        <p:spPr>
          <a:xfrm>
            <a:off x="3252906" y="1318939"/>
            <a:ext cx="2603125"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Easier </a:t>
            </a:r>
            <a:r>
              <a:rPr lang="en-US" sz="1200" u="sng" dirty="0">
                <a:solidFill>
                  <a:schemeClr val="accent2"/>
                </a:solidFill>
                <a:latin typeface="+mj-lt"/>
                <a:ea typeface="Clean" charset="0"/>
                <a:cs typeface="+mj-lt"/>
                <a:sym typeface="Clean" charset="0"/>
              </a:rPr>
              <a:t>reproducibility</a:t>
            </a:r>
            <a:r>
              <a:rPr lang="en-US" sz="1200" u="sng" dirty="0">
                <a:solidFill>
                  <a:schemeClr val="accent6"/>
                </a:solidFill>
                <a:latin typeface="+mj-lt"/>
                <a:ea typeface="Clean" charset="0"/>
                <a:cs typeface="+mj-lt"/>
                <a:sym typeface="Clean" charset="0"/>
              </a:rPr>
              <a:t>:</a:t>
            </a:r>
            <a:r>
              <a:rPr lang="en-US" sz="1200" dirty="0">
                <a:solidFill>
                  <a:schemeClr val="accent6"/>
                </a:solidFill>
                <a:latin typeface="+mj-lt"/>
                <a:ea typeface="Clean" charset="0"/>
                <a:cs typeface="+mj-lt"/>
                <a:sym typeface="Clean" charset="0"/>
              </a:rPr>
              <a:t>.</a:t>
            </a:r>
          </a:p>
        </p:txBody>
      </p:sp>
      <p:pic>
        <p:nvPicPr>
          <p:cNvPr id="52" name="Graphic 51" descr="Arrow: Clockwise curve with solid fill">
            <a:extLst>
              <a:ext uri="{FF2B5EF4-FFF2-40B4-BE49-F238E27FC236}">
                <a16:creationId xmlns:a16="http://schemas.microsoft.com/office/drawing/2014/main" id="{EB54AC9A-3B47-7917-80AF-339152522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000000">
            <a:off x="4331555" y="2550023"/>
            <a:ext cx="673458" cy="673458"/>
          </a:xfrm>
          <a:prstGeom prst="rect">
            <a:avLst/>
          </a:prstGeom>
        </p:spPr>
      </p:pic>
      <p:grpSp>
        <p:nvGrpSpPr>
          <p:cNvPr id="1030" name="Group 1029">
            <a:extLst>
              <a:ext uri="{FF2B5EF4-FFF2-40B4-BE49-F238E27FC236}">
                <a16:creationId xmlns:a16="http://schemas.microsoft.com/office/drawing/2014/main" id="{01A773E6-6752-29D6-BC9A-6A3981B7874F}"/>
              </a:ext>
            </a:extLst>
          </p:cNvPr>
          <p:cNvGrpSpPr/>
          <p:nvPr/>
        </p:nvGrpSpPr>
        <p:grpSpPr>
          <a:xfrm>
            <a:off x="3182870" y="2605908"/>
            <a:ext cx="1066638" cy="1407545"/>
            <a:chOff x="3182870" y="2777543"/>
            <a:chExt cx="1066638" cy="1407545"/>
          </a:xfrm>
        </p:grpSpPr>
        <p:grpSp>
          <p:nvGrpSpPr>
            <p:cNvPr id="31" name="Group 30">
              <a:extLst>
                <a:ext uri="{FF2B5EF4-FFF2-40B4-BE49-F238E27FC236}">
                  <a16:creationId xmlns:a16="http://schemas.microsoft.com/office/drawing/2014/main" id="{3E8936C1-6A5B-2F34-9C1E-74C580A80F4C}"/>
                </a:ext>
              </a:extLst>
            </p:cNvPr>
            <p:cNvGrpSpPr/>
            <p:nvPr/>
          </p:nvGrpSpPr>
          <p:grpSpPr>
            <a:xfrm>
              <a:off x="3606734" y="2777543"/>
              <a:ext cx="642774" cy="851964"/>
              <a:chOff x="4325689" y="2936963"/>
              <a:chExt cx="642774" cy="851964"/>
            </a:xfrm>
          </p:grpSpPr>
          <p:sp>
            <p:nvSpPr>
              <p:cNvPr id="24" name="Rectangle: Rounded Corners 23">
                <a:extLst>
                  <a:ext uri="{FF2B5EF4-FFF2-40B4-BE49-F238E27FC236}">
                    <a16:creationId xmlns:a16="http://schemas.microsoft.com/office/drawing/2014/main" id="{733D8C8F-ABF1-AC87-8DC7-5879EA48E0A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28" name="Rectangle: Rounded Corners 27">
                <a:extLst>
                  <a:ext uri="{FF2B5EF4-FFF2-40B4-BE49-F238E27FC236}">
                    <a16:creationId xmlns:a16="http://schemas.microsoft.com/office/drawing/2014/main" id="{0372F943-54C0-D11B-F806-65055CC25784}"/>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1" name="Group 40">
              <a:extLst>
                <a:ext uri="{FF2B5EF4-FFF2-40B4-BE49-F238E27FC236}">
                  <a16:creationId xmlns:a16="http://schemas.microsoft.com/office/drawing/2014/main" id="{9B73A423-A23B-992E-F969-FA91A5C87923}"/>
                </a:ext>
              </a:extLst>
            </p:cNvPr>
            <p:cNvGrpSpPr/>
            <p:nvPr/>
          </p:nvGrpSpPr>
          <p:grpSpPr>
            <a:xfrm>
              <a:off x="3182870" y="3682288"/>
              <a:ext cx="1066638" cy="502800"/>
              <a:chOff x="2983427" y="3687482"/>
              <a:chExt cx="1224877" cy="577392"/>
            </a:xfrm>
          </p:grpSpPr>
          <p:sp>
            <p:nvSpPr>
              <p:cNvPr id="34" name="Rectangle: Rounded Corners 33">
                <a:extLst>
                  <a:ext uri="{FF2B5EF4-FFF2-40B4-BE49-F238E27FC236}">
                    <a16:creationId xmlns:a16="http://schemas.microsoft.com/office/drawing/2014/main" id="{EEA24EFA-06D7-02B9-EF6F-2D5A565ECCC3}"/>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- 1</a:t>
                </a:r>
              </a:p>
            </p:txBody>
          </p:sp>
          <p:sp>
            <p:nvSpPr>
              <p:cNvPr id="35" name="Rectangle: Rounded Corners 34">
                <a:extLst>
                  <a:ext uri="{FF2B5EF4-FFF2-40B4-BE49-F238E27FC236}">
                    <a16:creationId xmlns:a16="http://schemas.microsoft.com/office/drawing/2014/main" id="{6E22641B-7682-2B6D-31B4-A412D9F7A63E}"/>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- 1</a:t>
                </a:r>
              </a:p>
            </p:txBody>
          </p:sp>
        </p:grpSp>
        <p:sp>
          <p:nvSpPr>
            <p:cNvPr id="1027" name="Rectangle: Rounded Corners 1026">
              <a:extLst>
                <a:ext uri="{FF2B5EF4-FFF2-40B4-BE49-F238E27FC236}">
                  <a16:creationId xmlns:a16="http://schemas.microsoft.com/office/drawing/2014/main" id="{D46FB8C3-EE4A-D8CB-361A-432D9738FA67}"/>
                </a:ext>
              </a:extLst>
            </p:cNvPr>
            <p:cNvSpPr/>
            <p:nvPr/>
          </p:nvSpPr>
          <p:spPr>
            <a:xfrm>
              <a:off x="3197731" y="3295867"/>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grpSp>
        <p:nvGrpSpPr>
          <p:cNvPr id="1029" name="Group 1028">
            <a:extLst>
              <a:ext uri="{FF2B5EF4-FFF2-40B4-BE49-F238E27FC236}">
                <a16:creationId xmlns:a16="http://schemas.microsoft.com/office/drawing/2014/main" id="{87D3D916-0CBB-CF95-C92E-FBEBE5CB2B42}"/>
              </a:ext>
            </a:extLst>
          </p:cNvPr>
          <p:cNvGrpSpPr/>
          <p:nvPr/>
        </p:nvGrpSpPr>
        <p:grpSpPr>
          <a:xfrm>
            <a:off x="4468441" y="3143745"/>
            <a:ext cx="1068827" cy="1407545"/>
            <a:chOff x="4468441" y="3315380"/>
            <a:chExt cx="1068827" cy="1407545"/>
          </a:xfrm>
        </p:grpSpPr>
        <p:grpSp>
          <p:nvGrpSpPr>
            <p:cNvPr id="42" name="Group 41">
              <a:extLst>
                <a:ext uri="{FF2B5EF4-FFF2-40B4-BE49-F238E27FC236}">
                  <a16:creationId xmlns:a16="http://schemas.microsoft.com/office/drawing/2014/main" id="{C91852C8-9BAA-E9D4-A1D8-B869C9CCC9DF}"/>
                </a:ext>
              </a:extLst>
            </p:cNvPr>
            <p:cNvGrpSpPr/>
            <p:nvPr/>
          </p:nvGrpSpPr>
          <p:grpSpPr>
            <a:xfrm>
              <a:off x="4894494" y="3315380"/>
              <a:ext cx="642774" cy="851964"/>
              <a:chOff x="4325689" y="2936963"/>
              <a:chExt cx="642774" cy="851964"/>
            </a:xfrm>
          </p:grpSpPr>
          <p:sp>
            <p:nvSpPr>
              <p:cNvPr id="43" name="Rectangle: Rounded Corners 42">
                <a:extLst>
                  <a:ext uri="{FF2B5EF4-FFF2-40B4-BE49-F238E27FC236}">
                    <a16:creationId xmlns:a16="http://schemas.microsoft.com/office/drawing/2014/main" id="{73F72970-ABC6-7023-FA2C-9653649D903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44" name="Rectangle: Rounded Corners 43">
                <a:extLst>
                  <a:ext uri="{FF2B5EF4-FFF2-40B4-BE49-F238E27FC236}">
                    <a16:creationId xmlns:a16="http://schemas.microsoft.com/office/drawing/2014/main" id="{F2794346-C19F-A401-4675-BFF6AFA52397}"/>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5" name="Group 44">
              <a:extLst>
                <a:ext uri="{FF2B5EF4-FFF2-40B4-BE49-F238E27FC236}">
                  <a16:creationId xmlns:a16="http://schemas.microsoft.com/office/drawing/2014/main" id="{5415B4CC-B912-FABE-CC89-E19B61F3EA68}"/>
                </a:ext>
              </a:extLst>
            </p:cNvPr>
            <p:cNvGrpSpPr/>
            <p:nvPr/>
          </p:nvGrpSpPr>
          <p:grpSpPr>
            <a:xfrm>
              <a:off x="4470630" y="4220125"/>
              <a:ext cx="1066638" cy="502800"/>
              <a:chOff x="2983427" y="3687482"/>
              <a:chExt cx="1224877" cy="577392"/>
            </a:xfrm>
          </p:grpSpPr>
          <p:sp>
            <p:nvSpPr>
              <p:cNvPr id="46" name="Rectangle: Rounded Corners 45">
                <a:extLst>
                  <a:ext uri="{FF2B5EF4-FFF2-40B4-BE49-F238E27FC236}">
                    <a16:creationId xmlns:a16="http://schemas.microsoft.com/office/drawing/2014/main" id="{C656142F-6BA9-37EB-DBDB-680C9A3B3852}"/>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- 2</a:t>
                </a:r>
              </a:p>
            </p:txBody>
          </p:sp>
          <p:sp>
            <p:nvSpPr>
              <p:cNvPr id="47" name="Rectangle: Rounded Corners 46">
                <a:extLst>
                  <a:ext uri="{FF2B5EF4-FFF2-40B4-BE49-F238E27FC236}">
                    <a16:creationId xmlns:a16="http://schemas.microsoft.com/office/drawing/2014/main" id="{1BF42BA3-0973-A52B-44E6-2A8CE2CCB188}"/>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- 2</a:t>
                </a:r>
              </a:p>
            </p:txBody>
          </p:sp>
        </p:grpSp>
        <p:sp>
          <p:nvSpPr>
            <p:cNvPr id="1028" name="Rectangle: Rounded Corners 1027">
              <a:extLst>
                <a:ext uri="{FF2B5EF4-FFF2-40B4-BE49-F238E27FC236}">
                  <a16:creationId xmlns:a16="http://schemas.microsoft.com/office/drawing/2014/main" id="{5B9E9912-D666-AC70-707C-85F2B7F40584}"/>
                </a:ext>
              </a:extLst>
            </p:cNvPr>
            <p:cNvSpPr/>
            <p:nvPr/>
          </p:nvSpPr>
          <p:spPr>
            <a:xfrm>
              <a:off x="4468441" y="3840456"/>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grpSp>
        <p:nvGrpSpPr>
          <p:cNvPr id="1033" name="Group 1032">
            <a:extLst>
              <a:ext uri="{FF2B5EF4-FFF2-40B4-BE49-F238E27FC236}">
                <a16:creationId xmlns:a16="http://schemas.microsoft.com/office/drawing/2014/main" id="{1E28C58B-FEC2-49CB-0646-DFECF90F488A}"/>
              </a:ext>
            </a:extLst>
          </p:cNvPr>
          <p:cNvGrpSpPr/>
          <p:nvPr/>
        </p:nvGrpSpPr>
        <p:grpSpPr>
          <a:xfrm>
            <a:off x="7359473" y="3161491"/>
            <a:ext cx="1085451" cy="806521"/>
            <a:chOff x="7430742" y="3580457"/>
            <a:chExt cx="1315389" cy="977371"/>
          </a:xfrm>
        </p:grpSpPr>
        <p:grpSp>
          <p:nvGrpSpPr>
            <p:cNvPr id="62" name="Group 61">
              <a:extLst>
                <a:ext uri="{FF2B5EF4-FFF2-40B4-BE49-F238E27FC236}">
                  <a16:creationId xmlns:a16="http://schemas.microsoft.com/office/drawing/2014/main" id="{AD36D2D3-434F-5FF0-FB9A-8C9E68AAD2A0}"/>
                </a:ext>
              </a:extLst>
            </p:cNvPr>
            <p:cNvGrpSpPr/>
            <p:nvPr/>
          </p:nvGrpSpPr>
          <p:grpSpPr>
            <a:xfrm>
              <a:off x="7499232" y="3666840"/>
              <a:ext cx="1170012" cy="890988"/>
              <a:chOff x="6110287" y="3067524"/>
              <a:chExt cx="1883664" cy="1434449"/>
            </a:xfrm>
          </p:grpSpPr>
          <p:sp>
            <p:nvSpPr>
              <p:cNvPr id="63" name="Rectangle: Rounded Corners 62">
                <a:extLst>
                  <a:ext uri="{FF2B5EF4-FFF2-40B4-BE49-F238E27FC236}">
                    <a16:creationId xmlns:a16="http://schemas.microsoft.com/office/drawing/2014/main" id="{B794C473-E1CB-BDAA-5D9C-4C53DBB107CC}"/>
                  </a:ext>
                </a:extLst>
              </p:cNvPr>
              <p:cNvSpPr/>
              <p:nvPr/>
            </p:nvSpPr>
            <p:spPr>
              <a:xfrm>
                <a:off x="6110287" y="4086141"/>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1024" name="Rectangle: Rounded Corners 1023">
                <a:extLst>
                  <a:ext uri="{FF2B5EF4-FFF2-40B4-BE49-F238E27FC236}">
                    <a16:creationId xmlns:a16="http://schemas.microsoft.com/office/drawing/2014/main" id="{02EDCB89-FA29-3558-52E3-3299DB7F39A9}"/>
                  </a:ext>
                </a:extLst>
              </p:cNvPr>
              <p:cNvSpPr/>
              <p:nvPr/>
            </p:nvSpPr>
            <p:spPr>
              <a:xfrm>
                <a:off x="6110287" y="3631295"/>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1025" name="Rectangle: Rounded Corners 1024">
                <a:extLst>
                  <a:ext uri="{FF2B5EF4-FFF2-40B4-BE49-F238E27FC236}">
                    <a16:creationId xmlns:a16="http://schemas.microsoft.com/office/drawing/2014/main" id="{B57B3180-269C-2C2C-679E-AE7323BE727E}"/>
                  </a:ext>
                </a:extLst>
              </p:cNvPr>
              <p:cNvSpPr/>
              <p:nvPr/>
            </p:nvSpPr>
            <p:spPr>
              <a:xfrm>
                <a:off x="6110287" y="306752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sp>
          <p:nvSpPr>
            <p:cNvPr id="1031" name="Rectangle: Rounded Corners 1030">
              <a:extLst>
                <a:ext uri="{FF2B5EF4-FFF2-40B4-BE49-F238E27FC236}">
                  <a16:creationId xmlns:a16="http://schemas.microsoft.com/office/drawing/2014/main" id="{2147CFCC-89B8-77AF-AD73-487830FF3285}"/>
                </a:ext>
              </a:extLst>
            </p:cNvPr>
            <p:cNvSpPr/>
            <p:nvPr/>
          </p:nvSpPr>
          <p:spPr>
            <a:xfrm>
              <a:off x="7430742" y="3580457"/>
              <a:ext cx="1315389" cy="445815"/>
            </a:xfrm>
            <a:prstGeom prst="round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dirty="0">
                <a:solidFill>
                  <a:schemeClr val="tx1"/>
                </a:solidFill>
                <a:latin typeface="+mj-lt"/>
              </a:endParaRPr>
            </a:p>
          </p:txBody>
        </p:sp>
      </p:grpSp>
      <p:grpSp>
        <p:nvGrpSpPr>
          <p:cNvPr id="1034" name="Group 1033">
            <a:extLst>
              <a:ext uri="{FF2B5EF4-FFF2-40B4-BE49-F238E27FC236}">
                <a16:creationId xmlns:a16="http://schemas.microsoft.com/office/drawing/2014/main" id="{0C8A4173-A752-C3F5-E6A4-8520DF0F08D0}"/>
              </a:ext>
            </a:extLst>
          </p:cNvPr>
          <p:cNvGrpSpPr/>
          <p:nvPr/>
        </p:nvGrpSpPr>
        <p:grpSpPr>
          <a:xfrm>
            <a:off x="6061871" y="3153853"/>
            <a:ext cx="1085451" cy="801633"/>
            <a:chOff x="6037595" y="2769914"/>
            <a:chExt cx="1315389" cy="971448"/>
          </a:xfrm>
        </p:grpSpPr>
        <p:grpSp>
          <p:nvGrpSpPr>
            <p:cNvPr id="61" name="Group 60">
              <a:extLst>
                <a:ext uri="{FF2B5EF4-FFF2-40B4-BE49-F238E27FC236}">
                  <a16:creationId xmlns:a16="http://schemas.microsoft.com/office/drawing/2014/main" id="{0229EBE3-4F1B-28B9-E2A8-B0E98468A748}"/>
                </a:ext>
              </a:extLst>
            </p:cNvPr>
            <p:cNvGrpSpPr/>
            <p:nvPr/>
          </p:nvGrpSpPr>
          <p:grpSpPr>
            <a:xfrm>
              <a:off x="6110285" y="2850374"/>
              <a:ext cx="1170013" cy="890988"/>
              <a:chOff x="6110285" y="3067524"/>
              <a:chExt cx="1883666" cy="1434449"/>
            </a:xfrm>
          </p:grpSpPr>
          <p:sp>
            <p:nvSpPr>
              <p:cNvPr id="55" name="Rectangle: Rounded Corners 54">
                <a:extLst>
                  <a:ext uri="{FF2B5EF4-FFF2-40B4-BE49-F238E27FC236}">
                    <a16:creationId xmlns:a16="http://schemas.microsoft.com/office/drawing/2014/main" id="{062DA74A-09BE-EAE6-4242-DADEDFD77290}"/>
                  </a:ext>
                </a:extLst>
              </p:cNvPr>
              <p:cNvSpPr/>
              <p:nvPr/>
            </p:nvSpPr>
            <p:spPr>
              <a:xfrm>
                <a:off x="6110287" y="4086141"/>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56" name="Rectangle: Rounded Corners 55">
                <a:extLst>
                  <a:ext uri="{FF2B5EF4-FFF2-40B4-BE49-F238E27FC236}">
                    <a16:creationId xmlns:a16="http://schemas.microsoft.com/office/drawing/2014/main" id="{2C4A95A3-358F-17D4-2098-79C27B377404}"/>
                  </a:ext>
                </a:extLst>
              </p:cNvPr>
              <p:cNvSpPr/>
              <p:nvPr/>
            </p:nvSpPr>
            <p:spPr>
              <a:xfrm>
                <a:off x="6110287" y="3631295"/>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57" name="Rectangle: Rounded Corners 56">
                <a:extLst>
                  <a:ext uri="{FF2B5EF4-FFF2-40B4-BE49-F238E27FC236}">
                    <a16:creationId xmlns:a16="http://schemas.microsoft.com/office/drawing/2014/main" id="{392332AF-8767-0902-79F9-F11A97A1BCF3}"/>
                  </a:ext>
                </a:extLst>
              </p:cNvPr>
              <p:cNvSpPr/>
              <p:nvPr/>
            </p:nvSpPr>
            <p:spPr>
              <a:xfrm>
                <a:off x="6110285" y="3067524"/>
                <a:ext cx="1883662" cy="524756"/>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sp>
          <p:nvSpPr>
            <p:cNvPr id="1032" name="Rectangle: Rounded Corners 1031">
              <a:extLst>
                <a:ext uri="{FF2B5EF4-FFF2-40B4-BE49-F238E27FC236}">
                  <a16:creationId xmlns:a16="http://schemas.microsoft.com/office/drawing/2014/main" id="{03521001-87A8-C219-6045-61B9B854946B}"/>
                </a:ext>
              </a:extLst>
            </p:cNvPr>
            <p:cNvSpPr/>
            <p:nvPr/>
          </p:nvSpPr>
          <p:spPr>
            <a:xfrm>
              <a:off x="6037595" y="2769914"/>
              <a:ext cx="1315389" cy="445815"/>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dirty="0">
                <a:solidFill>
                  <a:schemeClr val="tx1"/>
                </a:solidFill>
                <a:latin typeface="+mj-lt"/>
              </a:endParaRPr>
            </a:p>
          </p:txBody>
        </p:sp>
      </p:grpSp>
      <p:pic>
        <p:nvPicPr>
          <p:cNvPr id="1036" name="Graphic 1035" descr="Checkmark with solid fill">
            <a:extLst>
              <a:ext uri="{FF2B5EF4-FFF2-40B4-BE49-F238E27FC236}">
                <a16:creationId xmlns:a16="http://schemas.microsoft.com/office/drawing/2014/main" id="{F04F4367-D204-96DD-918C-524C98387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7884" y="2634141"/>
            <a:ext cx="503109" cy="503109"/>
          </a:xfrm>
          <a:prstGeom prst="rect">
            <a:avLst/>
          </a:prstGeom>
        </p:spPr>
      </p:pic>
      <p:pic>
        <p:nvPicPr>
          <p:cNvPr id="1038" name="Graphic 1037" descr="Close with solid fill">
            <a:extLst>
              <a:ext uri="{FF2B5EF4-FFF2-40B4-BE49-F238E27FC236}">
                <a16:creationId xmlns:a16="http://schemas.microsoft.com/office/drawing/2014/main" id="{FA6E11D4-350E-B448-9777-39901A8136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53041" y="2602871"/>
            <a:ext cx="503109" cy="503109"/>
          </a:xfrm>
          <a:prstGeom prst="rect">
            <a:avLst/>
          </a:prstGeom>
        </p:spPr>
      </p:pic>
      <p:sp>
        <p:nvSpPr>
          <p:cNvPr id="1039" name="Google Shape;898;p88">
            <a:extLst>
              <a:ext uri="{FF2B5EF4-FFF2-40B4-BE49-F238E27FC236}">
                <a16:creationId xmlns:a16="http://schemas.microsoft.com/office/drawing/2014/main" id="{73066605-5A0F-10D3-50E8-6154C2302DBE}"/>
              </a:ext>
            </a:extLst>
          </p:cNvPr>
          <p:cNvSpPr txBox="1"/>
          <p:nvPr/>
        </p:nvSpPr>
        <p:spPr>
          <a:xfrm>
            <a:off x="572770" y="1509679"/>
            <a:ext cx="2525663" cy="726353"/>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Often different projects will require different version of the same software.</a:t>
            </a:r>
          </a:p>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Using virtual environments allows you the install the version you need for your project. </a:t>
            </a:r>
          </a:p>
        </p:txBody>
      </p:sp>
      <p:sp>
        <p:nvSpPr>
          <p:cNvPr id="1041" name="Google Shape;898;p88">
            <a:extLst>
              <a:ext uri="{FF2B5EF4-FFF2-40B4-BE49-F238E27FC236}">
                <a16:creationId xmlns:a16="http://schemas.microsoft.com/office/drawing/2014/main" id="{5E695AE5-0376-D654-66A0-1BBA20A423F8}"/>
              </a:ext>
            </a:extLst>
          </p:cNvPr>
          <p:cNvSpPr txBox="1"/>
          <p:nvPr/>
        </p:nvSpPr>
        <p:spPr>
          <a:xfrm>
            <a:off x="3252906" y="1509679"/>
            <a:ext cx="2603125" cy="90332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By keeping all your software for a specific project within a virtual environment, it is easier to keep track of required software and specific versions. This will make it easier to remake the environment.</a:t>
            </a:r>
          </a:p>
        </p:txBody>
      </p:sp>
    </p:spTree>
    <p:extLst>
      <p:ext uri="{BB962C8B-B14F-4D97-AF65-F5344CB8AC3E}">
        <p14:creationId xmlns:p14="http://schemas.microsoft.com/office/powerpoint/2010/main" val="23322493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virtual environments</a:t>
            </a:r>
          </a:p>
        </p:txBody>
      </p:sp>
      <p:sp>
        <p:nvSpPr>
          <p:cNvPr id="48" name="Google Shape;898;p88"/>
          <p:cNvSpPr txBox="1"/>
          <p:nvPr/>
        </p:nvSpPr>
        <p:spPr>
          <a:xfrm>
            <a:off x="572770"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Manage package </a:t>
            </a:r>
            <a:r>
              <a:rPr lang="en-US" sz="1200" u="sng" dirty="0">
                <a:solidFill>
                  <a:schemeClr val="accent5"/>
                </a:solidFill>
                <a:latin typeface="+mj-lt"/>
                <a:ea typeface="Clean" charset="0"/>
                <a:cs typeface="+mj-lt"/>
                <a:sym typeface="Clean" charset="0"/>
              </a:rPr>
              <a:t>dependencies</a:t>
            </a:r>
            <a:r>
              <a:rPr lang="en-US" sz="1200" dirty="0">
                <a:solidFill>
                  <a:schemeClr val="accent6"/>
                </a:solidFill>
                <a:latin typeface="+mj-lt"/>
                <a:ea typeface="Clean" charset="0"/>
                <a:cs typeface="+mj-lt"/>
                <a:sym typeface="Clean" charset="0"/>
              </a:rPr>
              <a:t>:</a:t>
            </a:r>
          </a:p>
        </p:txBody>
      </p:sp>
      <p:grpSp>
        <p:nvGrpSpPr>
          <p:cNvPr id="22" name="Group 21">
            <a:extLst>
              <a:ext uri="{FF2B5EF4-FFF2-40B4-BE49-F238E27FC236}">
                <a16:creationId xmlns:a16="http://schemas.microsoft.com/office/drawing/2014/main" id="{E4C0B61E-F810-D32C-08B4-FF686DC90996}"/>
              </a:ext>
            </a:extLst>
          </p:cNvPr>
          <p:cNvGrpSpPr/>
          <p:nvPr/>
        </p:nvGrpSpPr>
        <p:grpSpPr>
          <a:xfrm>
            <a:off x="580996" y="2522464"/>
            <a:ext cx="853373" cy="1018852"/>
            <a:chOff x="622098" y="2568456"/>
            <a:chExt cx="853373" cy="1018852"/>
          </a:xfrm>
        </p:grpSpPr>
        <p:sp>
          <p:nvSpPr>
            <p:cNvPr id="2" name="Rectangle: Rounded Corners 1">
              <a:extLst>
                <a:ext uri="{FF2B5EF4-FFF2-40B4-BE49-F238E27FC236}">
                  <a16:creationId xmlns:a16="http://schemas.microsoft.com/office/drawing/2014/main" id="{D8AFB8C2-15B1-735D-66FF-ECD46EA189D2}"/>
                </a:ext>
              </a:extLst>
            </p:cNvPr>
            <p:cNvSpPr/>
            <p:nvPr/>
          </p:nvSpPr>
          <p:spPr>
            <a:xfrm>
              <a:off x="630324" y="2568456"/>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1</a:t>
              </a:r>
            </a:p>
          </p:txBody>
        </p:sp>
        <p:pic>
          <p:nvPicPr>
            <p:cNvPr id="1026" name="Picture 2" descr="The Python Logo | Python Software Foundation">
              <a:extLst>
                <a:ext uri="{FF2B5EF4-FFF2-40B4-BE49-F238E27FC236}">
                  <a16:creationId xmlns:a16="http://schemas.microsoft.com/office/drawing/2014/main" id="{C1962890-0C99-611F-D7FD-8344C5B84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97" y="2876791"/>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CA5E8D3-90B7-9CED-D5A0-741C839D4164}"/>
                </a:ext>
              </a:extLst>
            </p:cNvPr>
            <p:cNvSpPr/>
            <p:nvPr/>
          </p:nvSpPr>
          <p:spPr>
            <a:xfrm>
              <a:off x="622098" y="3259661"/>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2.7</a:t>
              </a:r>
            </a:p>
          </p:txBody>
        </p:sp>
      </p:grpSp>
      <p:grpSp>
        <p:nvGrpSpPr>
          <p:cNvPr id="19" name="Group 18">
            <a:extLst>
              <a:ext uri="{FF2B5EF4-FFF2-40B4-BE49-F238E27FC236}">
                <a16:creationId xmlns:a16="http://schemas.microsoft.com/office/drawing/2014/main" id="{1FA852E3-093C-6B88-FD2F-5BA603EE69E8}"/>
              </a:ext>
            </a:extLst>
          </p:cNvPr>
          <p:cNvGrpSpPr/>
          <p:nvPr/>
        </p:nvGrpSpPr>
        <p:grpSpPr>
          <a:xfrm>
            <a:off x="1494151" y="2522464"/>
            <a:ext cx="853373" cy="1018852"/>
            <a:chOff x="572770" y="3672272"/>
            <a:chExt cx="853373" cy="1018852"/>
          </a:xfrm>
        </p:grpSpPr>
        <p:sp>
          <p:nvSpPr>
            <p:cNvPr id="4" name="Rectangle: Rounded Corners 3">
              <a:extLst>
                <a:ext uri="{FF2B5EF4-FFF2-40B4-BE49-F238E27FC236}">
                  <a16:creationId xmlns:a16="http://schemas.microsoft.com/office/drawing/2014/main" id="{5D1AB338-7E71-8A22-5811-022B879A8055}"/>
                </a:ext>
              </a:extLst>
            </p:cNvPr>
            <p:cNvSpPr/>
            <p:nvPr/>
          </p:nvSpPr>
          <p:spPr>
            <a:xfrm>
              <a:off x="580997" y="3672272"/>
              <a:ext cx="801736"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2</a:t>
              </a:r>
            </a:p>
          </p:txBody>
        </p:sp>
        <p:pic>
          <p:nvPicPr>
            <p:cNvPr id="5" name="Picture 2" descr="The Python Logo | Python Software Foundation">
              <a:extLst>
                <a:ext uri="{FF2B5EF4-FFF2-40B4-BE49-F238E27FC236}">
                  <a16:creationId xmlns:a16="http://schemas.microsoft.com/office/drawing/2014/main" id="{0CBC52F7-6524-0AFD-B821-603F384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69" y="3980607"/>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8DB988-4532-3890-AFFC-939C33BD6A55}"/>
                </a:ext>
              </a:extLst>
            </p:cNvPr>
            <p:cNvSpPr/>
            <p:nvPr/>
          </p:nvSpPr>
          <p:spPr>
            <a:xfrm>
              <a:off x="572770" y="4363477"/>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3.6</a:t>
              </a:r>
            </a:p>
          </p:txBody>
        </p:sp>
      </p:grpSp>
      <p:grpSp>
        <p:nvGrpSpPr>
          <p:cNvPr id="18" name="Group 17">
            <a:extLst>
              <a:ext uri="{FF2B5EF4-FFF2-40B4-BE49-F238E27FC236}">
                <a16:creationId xmlns:a16="http://schemas.microsoft.com/office/drawing/2014/main" id="{1A9419CE-9E76-938B-5FE0-7920641E857D}"/>
              </a:ext>
            </a:extLst>
          </p:cNvPr>
          <p:cNvGrpSpPr/>
          <p:nvPr/>
        </p:nvGrpSpPr>
        <p:grpSpPr>
          <a:xfrm>
            <a:off x="589222" y="3634643"/>
            <a:ext cx="853373" cy="1018852"/>
            <a:chOff x="2227042" y="3720324"/>
            <a:chExt cx="853373" cy="1018852"/>
          </a:xfrm>
        </p:grpSpPr>
        <p:sp>
          <p:nvSpPr>
            <p:cNvPr id="7" name="Rectangle: Rounded Corners 6">
              <a:extLst>
                <a:ext uri="{FF2B5EF4-FFF2-40B4-BE49-F238E27FC236}">
                  <a16:creationId xmlns:a16="http://schemas.microsoft.com/office/drawing/2014/main" id="{593E5890-4663-7381-4BC3-8208EE7189C1}"/>
                </a:ext>
              </a:extLst>
            </p:cNvPr>
            <p:cNvSpPr/>
            <p:nvPr/>
          </p:nvSpPr>
          <p:spPr>
            <a:xfrm>
              <a:off x="2235268" y="3720324"/>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3</a:t>
              </a:r>
            </a:p>
          </p:txBody>
        </p:sp>
        <p:pic>
          <p:nvPicPr>
            <p:cNvPr id="8" name="Picture 2" descr="The Python Logo | Python Software Foundation">
              <a:extLst>
                <a:ext uri="{FF2B5EF4-FFF2-40B4-BE49-F238E27FC236}">
                  <a16:creationId xmlns:a16="http://schemas.microsoft.com/office/drawing/2014/main" id="{0AFBD04F-8B5D-0BC8-73F3-4ED20F601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841" y="4028659"/>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3D3CCCC-B569-FFC1-122D-8976B8B979BB}"/>
                </a:ext>
              </a:extLst>
            </p:cNvPr>
            <p:cNvSpPr/>
            <p:nvPr/>
          </p:nvSpPr>
          <p:spPr>
            <a:xfrm>
              <a:off x="2227042" y="4411529"/>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3.10</a:t>
              </a:r>
            </a:p>
          </p:txBody>
        </p:sp>
      </p:grpSp>
      <p:sp>
        <p:nvSpPr>
          <p:cNvPr id="13" name="Google Shape;898;p88">
            <a:extLst>
              <a:ext uri="{FF2B5EF4-FFF2-40B4-BE49-F238E27FC236}">
                <a16:creationId xmlns:a16="http://schemas.microsoft.com/office/drawing/2014/main" id="{61B1FEDD-3D66-5A4D-515F-1B7842572B4B}"/>
              </a:ext>
            </a:extLst>
          </p:cNvPr>
          <p:cNvSpPr txBox="1"/>
          <p:nvPr/>
        </p:nvSpPr>
        <p:spPr>
          <a:xfrm>
            <a:off x="6045567"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Keep OS software </a:t>
            </a:r>
            <a:r>
              <a:rPr lang="en-US" sz="1200" u="sng" dirty="0">
                <a:solidFill>
                  <a:schemeClr val="accent4"/>
                </a:solidFill>
                <a:latin typeface="+mj-lt"/>
                <a:ea typeface="Clean" charset="0"/>
                <a:cs typeface="+mj-lt"/>
                <a:sym typeface="Clean" charset="0"/>
              </a:rPr>
              <a:t>lean &amp; clean</a:t>
            </a:r>
            <a:r>
              <a:rPr lang="en-US" sz="1200" u="sng" dirty="0">
                <a:solidFill>
                  <a:schemeClr val="accent6"/>
                </a:solidFill>
                <a:latin typeface="+mj-lt"/>
                <a:ea typeface="Clean" charset="0"/>
                <a:cs typeface="+mj-lt"/>
                <a:sym typeface="Clean" charset="0"/>
              </a:rPr>
              <a:t>:</a:t>
            </a:r>
            <a:r>
              <a:rPr lang="en-US" sz="1200" dirty="0">
                <a:solidFill>
                  <a:schemeClr val="accent6"/>
                </a:solidFill>
                <a:latin typeface="+mj-lt"/>
                <a:ea typeface="Clean" charset="0"/>
                <a:cs typeface="+mj-lt"/>
                <a:sym typeface="Clean" charset="0"/>
              </a:rPr>
              <a:t>.</a:t>
            </a:r>
          </a:p>
        </p:txBody>
      </p:sp>
      <p:sp>
        <p:nvSpPr>
          <p:cNvPr id="15" name="Google Shape;898;p88">
            <a:extLst>
              <a:ext uri="{FF2B5EF4-FFF2-40B4-BE49-F238E27FC236}">
                <a16:creationId xmlns:a16="http://schemas.microsoft.com/office/drawing/2014/main" id="{5E8FD9AC-A19E-EED0-B220-90FF4BF98167}"/>
              </a:ext>
            </a:extLst>
          </p:cNvPr>
          <p:cNvSpPr txBox="1"/>
          <p:nvPr/>
        </p:nvSpPr>
        <p:spPr>
          <a:xfrm>
            <a:off x="3252906" y="1318939"/>
            <a:ext cx="2603125"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Easier </a:t>
            </a:r>
            <a:r>
              <a:rPr lang="en-US" sz="1200" u="sng" dirty="0">
                <a:solidFill>
                  <a:schemeClr val="accent2"/>
                </a:solidFill>
                <a:latin typeface="+mj-lt"/>
                <a:ea typeface="Clean" charset="0"/>
                <a:cs typeface="+mj-lt"/>
                <a:sym typeface="Clean" charset="0"/>
              </a:rPr>
              <a:t>reproducibility</a:t>
            </a:r>
            <a:r>
              <a:rPr lang="en-US" sz="1200" u="sng" dirty="0">
                <a:solidFill>
                  <a:schemeClr val="accent6"/>
                </a:solidFill>
                <a:latin typeface="+mj-lt"/>
                <a:ea typeface="Clean" charset="0"/>
                <a:cs typeface="+mj-lt"/>
                <a:sym typeface="Clean" charset="0"/>
              </a:rPr>
              <a:t>:</a:t>
            </a:r>
            <a:r>
              <a:rPr lang="en-US" sz="1200" dirty="0">
                <a:solidFill>
                  <a:schemeClr val="accent6"/>
                </a:solidFill>
                <a:latin typeface="+mj-lt"/>
                <a:ea typeface="Clean" charset="0"/>
                <a:cs typeface="+mj-lt"/>
                <a:sym typeface="Clean" charset="0"/>
              </a:rPr>
              <a:t>.</a:t>
            </a:r>
          </a:p>
        </p:txBody>
      </p:sp>
      <p:pic>
        <p:nvPicPr>
          <p:cNvPr id="52" name="Graphic 51" descr="Arrow: Clockwise curve with solid fill">
            <a:extLst>
              <a:ext uri="{FF2B5EF4-FFF2-40B4-BE49-F238E27FC236}">
                <a16:creationId xmlns:a16="http://schemas.microsoft.com/office/drawing/2014/main" id="{EB54AC9A-3B47-7917-80AF-339152522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000000">
            <a:off x="4331555" y="2550023"/>
            <a:ext cx="673458" cy="673458"/>
          </a:xfrm>
          <a:prstGeom prst="rect">
            <a:avLst/>
          </a:prstGeom>
        </p:spPr>
      </p:pic>
      <p:grpSp>
        <p:nvGrpSpPr>
          <p:cNvPr id="1030" name="Group 1029">
            <a:extLst>
              <a:ext uri="{FF2B5EF4-FFF2-40B4-BE49-F238E27FC236}">
                <a16:creationId xmlns:a16="http://schemas.microsoft.com/office/drawing/2014/main" id="{01A773E6-6752-29D6-BC9A-6A3981B7874F}"/>
              </a:ext>
            </a:extLst>
          </p:cNvPr>
          <p:cNvGrpSpPr/>
          <p:nvPr/>
        </p:nvGrpSpPr>
        <p:grpSpPr>
          <a:xfrm>
            <a:off x="3182870" y="2605908"/>
            <a:ext cx="1066638" cy="1407545"/>
            <a:chOff x="3182870" y="2777543"/>
            <a:chExt cx="1066638" cy="1407545"/>
          </a:xfrm>
        </p:grpSpPr>
        <p:grpSp>
          <p:nvGrpSpPr>
            <p:cNvPr id="31" name="Group 30">
              <a:extLst>
                <a:ext uri="{FF2B5EF4-FFF2-40B4-BE49-F238E27FC236}">
                  <a16:creationId xmlns:a16="http://schemas.microsoft.com/office/drawing/2014/main" id="{3E8936C1-6A5B-2F34-9C1E-74C580A80F4C}"/>
                </a:ext>
              </a:extLst>
            </p:cNvPr>
            <p:cNvGrpSpPr/>
            <p:nvPr/>
          </p:nvGrpSpPr>
          <p:grpSpPr>
            <a:xfrm>
              <a:off x="3606734" y="2777543"/>
              <a:ext cx="642774" cy="851964"/>
              <a:chOff x="4325689" y="2936963"/>
              <a:chExt cx="642774" cy="851964"/>
            </a:xfrm>
          </p:grpSpPr>
          <p:sp>
            <p:nvSpPr>
              <p:cNvPr id="24" name="Rectangle: Rounded Corners 23">
                <a:extLst>
                  <a:ext uri="{FF2B5EF4-FFF2-40B4-BE49-F238E27FC236}">
                    <a16:creationId xmlns:a16="http://schemas.microsoft.com/office/drawing/2014/main" id="{733D8C8F-ABF1-AC87-8DC7-5879EA48E0A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28" name="Rectangle: Rounded Corners 27">
                <a:extLst>
                  <a:ext uri="{FF2B5EF4-FFF2-40B4-BE49-F238E27FC236}">
                    <a16:creationId xmlns:a16="http://schemas.microsoft.com/office/drawing/2014/main" id="{0372F943-54C0-D11B-F806-65055CC25784}"/>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1" name="Group 40">
              <a:extLst>
                <a:ext uri="{FF2B5EF4-FFF2-40B4-BE49-F238E27FC236}">
                  <a16:creationId xmlns:a16="http://schemas.microsoft.com/office/drawing/2014/main" id="{9B73A423-A23B-992E-F969-FA91A5C87923}"/>
                </a:ext>
              </a:extLst>
            </p:cNvPr>
            <p:cNvGrpSpPr/>
            <p:nvPr/>
          </p:nvGrpSpPr>
          <p:grpSpPr>
            <a:xfrm>
              <a:off x="3182870" y="3682288"/>
              <a:ext cx="1066638" cy="502800"/>
              <a:chOff x="2983427" y="3687482"/>
              <a:chExt cx="1224877" cy="577392"/>
            </a:xfrm>
          </p:grpSpPr>
          <p:sp>
            <p:nvSpPr>
              <p:cNvPr id="34" name="Rectangle: Rounded Corners 33">
                <a:extLst>
                  <a:ext uri="{FF2B5EF4-FFF2-40B4-BE49-F238E27FC236}">
                    <a16:creationId xmlns:a16="http://schemas.microsoft.com/office/drawing/2014/main" id="{EEA24EFA-06D7-02B9-EF6F-2D5A565ECCC3}"/>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- 1</a:t>
                </a:r>
              </a:p>
            </p:txBody>
          </p:sp>
          <p:sp>
            <p:nvSpPr>
              <p:cNvPr id="35" name="Rectangle: Rounded Corners 34">
                <a:extLst>
                  <a:ext uri="{FF2B5EF4-FFF2-40B4-BE49-F238E27FC236}">
                    <a16:creationId xmlns:a16="http://schemas.microsoft.com/office/drawing/2014/main" id="{6E22641B-7682-2B6D-31B4-A412D9F7A63E}"/>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- 1</a:t>
                </a:r>
              </a:p>
            </p:txBody>
          </p:sp>
        </p:grpSp>
        <p:sp>
          <p:nvSpPr>
            <p:cNvPr id="1027" name="Rectangle: Rounded Corners 1026">
              <a:extLst>
                <a:ext uri="{FF2B5EF4-FFF2-40B4-BE49-F238E27FC236}">
                  <a16:creationId xmlns:a16="http://schemas.microsoft.com/office/drawing/2014/main" id="{D46FB8C3-EE4A-D8CB-361A-432D9738FA67}"/>
                </a:ext>
              </a:extLst>
            </p:cNvPr>
            <p:cNvSpPr/>
            <p:nvPr/>
          </p:nvSpPr>
          <p:spPr>
            <a:xfrm>
              <a:off x="3197731" y="3295867"/>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grpSp>
        <p:nvGrpSpPr>
          <p:cNvPr id="1029" name="Group 1028">
            <a:extLst>
              <a:ext uri="{FF2B5EF4-FFF2-40B4-BE49-F238E27FC236}">
                <a16:creationId xmlns:a16="http://schemas.microsoft.com/office/drawing/2014/main" id="{87D3D916-0CBB-CF95-C92E-FBEBE5CB2B42}"/>
              </a:ext>
            </a:extLst>
          </p:cNvPr>
          <p:cNvGrpSpPr/>
          <p:nvPr/>
        </p:nvGrpSpPr>
        <p:grpSpPr>
          <a:xfrm>
            <a:off x="4468441" y="3143745"/>
            <a:ext cx="1068827" cy="1407545"/>
            <a:chOff x="4468441" y="3315380"/>
            <a:chExt cx="1068827" cy="1407545"/>
          </a:xfrm>
        </p:grpSpPr>
        <p:grpSp>
          <p:nvGrpSpPr>
            <p:cNvPr id="42" name="Group 41">
              <a:extLst>
                <a:ext uri="{FF2B5EF4-FFF2-40B4-BE49-F238E27FC236}">
                  <a16:creationId xmlns:a16="http://schemas.microsoft.com/office/drawing/2014/main" id="{C91852C8-9BAA-E9D4-A1D8-B869C9CCC9DF}"/>
                </a:ext>
              </a:extLst>
            </p:cNvPr>
            <p:cNvGrpSpPr/>
            <p:nvPr/>
          </p:nvGrpSpPr>
          <p:grpSpPr>
            <a:xfrm>
              <a:off x="4894494" y="3315380"/>
              <a:ext cx="642774" cy="851964"/>
              <a:chOff x="4325689" y="2936963"/>
              <a:chExt cx="642774" cy="851964"/>
            </a:xfrm>
          </p:grpSpPr>
          <p:sp>
            <p:nvSpPr>
              <p:cNvPr id="43" name="Rectangle: Rounded Corners 42">
                <a:extLst>
                  <a:ext uri="{FF2B5EF4-FFF2-40B4-BE49-F238E27FC236}">
                    <a16:creationId xmlns:a16="http://schemas.microsoft.com/office/drawing/2014/main" id="{73F72970-ABC6-7023-FA2C-9653649D903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44" name="Rectangle: Rounded Corners 43">
                <a:extLst>
                  <a:ext uri="{FF2B5EF4-FFF2-40B4-BE49-F238E27FC236}">
                    <a16:creationId xmlns:a16="http://schemas.microsoft.com/office/drawing/2014/main" id="{F2794346-C19F-A401-4675-BFF6AFA52397}"/>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5" name="Group 44">
              <a:extLst>
                <a:ext uri="{FF2B5EF4-FFF2-40B4-BE49-F238E27FC236}">
                  <a16:creationId xmlns:a16="http://schemas.microsoft.com/office/drawing/2014/main" id="{5415B4CC-B912-FABE-CC89-E19B61F3EA68}"/>
                </a:ext>
              </a:extLst>
            </p:cNvPr>
            <p:cNvGrpSpPr/>
            <p:nvPr/>
          </p:nvGrpSpPr>
          <p:grpSpPr>
            <a:xfrm>
              <a:off x="4470630" y="4220125"/>
              <a:ext cx="1066638" cy="502800"/>
              <a:chOff x="2983427" y="3687482"/>
              <a:chExt cx="1224877" cy="577392"/>
            </a:xfrm>
          </p:grpSpPr>
          <p:sp>
            <p:nvSpPr>
              <p:cNvPr id="46" name="Rectangle: Rounded Corners 45">
                <a:extLst>
                  <a:ext uri="{FF2B5EF4-FFF2-40B4-BE49-F238E27FC236}">
                    <a16:creationId xmlns:a16="http://schemas.microsoft.com/office/drawing/2014/main" id="{C656142F-6BA9-37EB-DBDB-680C9A3B3852}"/>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- 2</a:t>
                </a:r>
              </a:p>
            </p:txBody>
          </p:sp>
          <p:sp>
            <p:nvSpPr>
              <p:cNvPr id="47" name="Rectangle: Rounded Corners 46">
                <a:extLst>
                  <a:ext uri="{FF2B5EF4-FFF2-40B4-BE49-F238E27FC236}">
                    <a16:creationId xmlns:a16="http://schemas.microsoft.com/office/drawing/2014/main" id="{1BF42BA3-0973-A52B-44E6-2A8CE2CCB188}"/>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- 2</a:t>
                </a:r>
              </a:p>
            </p:txBody>
          </p:sp>
        </p:grpSp>
        <p:sp>
          <p:nvSpPr>
            <p:cNvPr id="1028" name="Rectangle: Rounded Corners 1027">
              <a:extLst>
                <a:ext uri="{FF2B5EF4-FFF2-40B4-BE49-F238E27FC236}">
                  <a16:creationId xmlns:a16="http://schemas.microsoft.com/office/drawing/2014/main" id="{5B9E9912-D666-AC70-707C-85F2B7F40584}"/>
                </a:ext>
              </a:extLst>
            </p:cNvPr>
            <p:cNvSpPr/>
            <p:nvPr/>
          </p:nvSpPr>
          <p:spPr>
            <a:xfrm>
              <a:off x="4468441" y="3840456"/>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grpSp>
        <p:nvGrpSpPr>
          <p:cNvPr id="1033" name="Group 1032">
            <a:extLst>
              <a:ext uri="{FF2B5EF4-FFF2-40B4-BE49-F238E27FC236}">
                <a16:creationId xmlns:a16="http://schemas.microsoft.com/office/drawing/2014/main" id="{1E28C58B-FEC2-49CB-0646-DFECF90F488A}"/>
              </a:ext>
            </a:extLst>
          </p:cNvPr>
          <p:cNvGrpSpPr/>
          <p:nvPr/>
        </p:nvGrpSpPr>
        <p:grpSpPr>
          <a:xfrm>
            <a:off x="7359473" y="3161491"/>
            <a:ext cx="1085451" cy="806521"/>
            <a:chOff x="7430742" y="3580457"/>
            <a:chExt cx="1315389" cy="977371"/>
          </a:xfrm>
        </p:grpSpPr>
        <p:grpSp>
          <p:nvGrpSpPr>
            <p:cNvPr id="62" name="Group 61">
              <a:extLst>
                <a:ext uri="{FF2B5EF4-FFF2-40B4-BE49-F238E27FC236}">
                  <a16:creationId xmlns:a16="http://schemas.microsoft.com/office/drawing/2014/main" id="{AD36D2D3-434F-5FF0-FB9A-8C9E68AAD2A0}"/>
                </a:ext>
              </a:extLst>
            </p:cNvPr>
            <p:cNvGrpSpPr/>
            <p:nvPr/>
          </p:nvGrpSpPr>
          <p:grpSpPr>
            <a:xfrm>
              <a:off x="7499232" y="3666840"/>
              <a:ext cx="1170012" cy="890988"/>
              <a:chOff x="6110287" y="3067524"/>
              <a:chExt cx="1883664" cy="1434449"/>
            </a:xfrm>
          </p:grpSpPr>
          <p:sp>
            <p:nvSpPr>
              <p:cNvPr id="63" name="Rectangle: Rounded Corners 62">
                <a:extLst>
                  <a:ext uri="{FF2B5EF4-FFF2-40B4-BE49-F238E27FC236}">
                    <a16:creationId xmlns:a16="http://schemas.microsoft.com/office/drawing/2014/main" id="{B794C473-E1CB-BDAA-5D9C-4C53DBB107CC}"/>
                  </a:ext>
                </a:extLst>
              </p:cNvPr>
              <p:cNvSpPr/>
              <p:nvPr/>
            </p:nvSpPr>
            <p:spPr>
              <a:xfrm>
                <a:off x="6110287" y="4086141"/>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1024" name="Rectangle: Rounded Corners 1023">
                <a:extLst>
                  <a:ext uri="{FF2B5EF4-FFF2-40B4-BE49-F238E27FC236}">
                    <a16:creationId xmlns:a16="http://schemas.microsoft.com/office/drawing/2014/main" id="{02EDCB89-FA29-3558-52E3-3299DB7F39A9}"/>
                  </a:ext>
                </a:extLst>
              </p:cNvPr>
              <p:cNvSpPr/>
              <p:nvPr/>
            </p:nvSpPr>
            <p:spPr>
              <a:xfrm>
                <a:off x="6110287" y="3631295"/>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1025" name="Rectangle: Rounded Corners 1024">
                <a:extLst>
                  <a:ext uri="{FF2B5EF4-FFF2-40B4-BE49-F238E27FC236}">
                    <a16:creationId xmlns:a16="http://schemas.microsoft.com/office/drawing/2014/main" id="{B57B3180-269C-2C2C-679E-AE7323BE727E}"/>
                  </a:ext>
                </a:extLst>
              </p:cNvPr>
              <p:cNvSpPr/>
              <p:nvPr/>
            </p:nvSpPr>
            <p:spPr>
              <a:xfrm>
                <a:off x="6110287" y="306752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sp>
          <p:nvSpPr>
            <p:cNvPr id="1031" name="Rectangle: Rounded Corners 1030">
              <a:extLst>
                <a:ext uri="{FF2B5EF4-FFF2-40B4-BE49-F238E27FC236}">
                  <a16:creationId xmlns:a16="http://schemas.microsoft.com/office/drawing/2014/main" id="{2147CFCC-89B8-77AF-AD73-487830FF3285}"/>
                </a:ext>
              </a:extLst>
            </p:cNvPr>
            <p:cNvSpPr/>
            <p:nvPr/>
          </p:nvSpPr>
          <p:spPr>
            <a:xfrm>
              <a:off x="7430742" y="3580457"/>
              <a:ext cx="1315389" cy="445815"/>
            </a:xfrm>
            <a:prstGeom prst="round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dirty="0">
                <a:solidFill>
                  <a:schemeClr val="tx1"/>
                </a:solidFill>
                <a:latin typeface="+mj-lt"/>
              </a:endParaRPr>
            </a:p>
          </p:txBody>
        </p:sp>
      </p:grpSp>
      <p:grpSp>
        <p:nvGrpSpPr>
          <p:cNvPr id="1034" name="Group 1033">
            <a:extLst>
              <a:ext uri="{FF2B5EF4-FFF2-40B4-BE49-F238E27FC236}">
                <a16:creationId xmlns:a16="http://schemas.microsoft.com/office/drawing/2014/main" id="{0C8A4173-A752-C3F5-E6A4-8520DF0F08D0}"/>
              </a:ext>
            </a:extLst>
          </p:cNvPr>
          <p:cNvGrpSpPr/>
          <p:nvPr/>
        </p:nvGrpSpPr>
        <p:grpSpPr>
          <a:xfrm>
            <a:off x="6061871" y="3153853"/>
            <a:ext cx="1085451" cy="801633"/>
            <a:chOff x="6037595" y="2769914"/>
            <a:chExt cx="1315389" cy="971448"/>
          </a:xfrm>
        </p:grpSpPr>
        <p:grpSp>
          <p:nvGrpSpPr>
            <p:cNvPr id="61" name="Group 60">
              <a:extLst>
                <a:ext uri="{FF2B5EF4-FFF2-40B4-BE49-F238E27FC236}">
                  <a16:creationId xmlns:a16="http://schemas.microsoft.com/office/drawing/2014/main" id="{0229EBE3-4F1B-28B9-E2A8-B0E98468A748}"/>
                </a:ext>
              </a:extLst>
            </p:cNvPr>
            <p:cNvGrpSpPr/>
            <p:nvPr/>
          </p:nvGrpSpPr>
          <p:grpSpPr>
            <a:xfrm>
              <a:off x="6110285" y="2850374"/>
              <a:ext cx="1170013" cy="890988"/>
              <a:chOff x="6110285" y="3067524"/>
              <a:chExt cx="1883666" cy="1434449"/>
            </a:xfrm>
          </p:grpSpPr>
          <p:sp>
            <p:nvSpPr>
              <p:cNvPr id="55" name="Rectangle: Rounded Corners 54">
                <a:extLst>
                  <a:ext uri="{FF2B5EF4-FFF2-40B4-BE49-F238E27FC236}">
                    <a16:creationId xmlns:a16="http://schemas.microsoft.com/office/drawing/2014/main" id="{062DA74A-09BE-EAE6-4242-DADEDFD77290}"/>
                  </a:ext>
                </a:extLst>
              </p:cNvPr>
              <p:cNvSpPr/>
              <p:nvPr/>
            </p:nvSpPr>
            <p:spPr>
              <a:xfrm>
                <a:off x="6110287" y="4086141"/>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56" name="Rectangle: Rounded Corners 55">
                <a:extLst>
                  <a:ext uri="{FF2B5EF4-FFF2-40B4-BE49-F238E27FC236}">
                    <a16:creationId xmlns:a16="http://schemas.microsoft.com/office/drawing/2014/main" id="{2C4A95A3-358F-17D4-2098-79C27B377404}"/>
                  </a:ext>
                </a:extLst>
              </p:cNvPr>
              <p:cNvSpPr/>
              <p:nvPr/>
            </p:nvSpPr>
            <p:spPr>
              <a:xfrm>
                <a:off x="6110287" y="3631295"/>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57" name="Rectangle: Rounded Corners 56">
                <a:extLst>
                  <a:ext uri="{FF2B5EF4-FFF2-40B4-BE49-F238E27FC236}">
                    <a16:creationId xmlns:a16="http://schemas.microsoft.com/office/drawing/2014/main" id="{392332AF-8767-0902-79F9-F11A97A1BCF3}"/>
                  </a:ext>
                </a:extLst>
              </p:cNvPr>
              <p:cNvSpPr/>
              <p:nvPr/>
            </p:nvSpPr>
            <p:spPr>
              <a:xfrm>
                <a:off x="6110285" y="3067524"/>
                <a:ext cx="1883662" cy="524756"/>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sp>
          <p:nvSpPr>
            <p:cNvPr id="1032" name="Rectangle: Rounded Corners 1031">
              <a:extLst>
                <a:ext uri="{FF2B5EF4-FFF2-40B4-BE49-F238E27FC236}">
                  <a16:creationId xmlns:a16="http://schemas.microsoft.com/office/drawing/2014/main" id="{03521001-87A8-C219-6045-61B9B854946B}"/>
                </a:ext>
              </a:extLst>
            </p:cNvPr>
            <p:cNvSpPr/>
            <p:nvPr/>
          </p:nvSpPr>
          <p:spPr>
            <a:xfrm>
              <a:off x="6037595" y="2769914"/>
              <a:ext cx="1315389" cy="445815"/>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dirty="0">
                <a:solidFill>
                  <a:schemeClr val="tx1"/>
                </a:solidFill>
                <a:latin typeface="+mj-lt"/>
              </a:endParaRPr>
            </a:p>
          </p:txBody>
        </p:sp>
      </p:grpSp>
      <p:pic>
        <p:nvPicPr>
          <p:cNvPr id="1036" name="Graphic 1035" descr="Checkmark with solid fill">
            <a:extLst>
              <a:ext uri="{FF2B5EF4-FFF2-40B4-BE49-F238E27FC236}">
                <a16:creationId xmlns:a16="http://schemas.microsoft.com/office/drawing/2014/main" id="{F04F4367-D204-96DD-918C-524C98387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7884" y="2634141"/>
            <a:ext cx="503109" cy="503109"/>
          </a:xfrm>
          <a:prstGeom prst="rect">
            <a:avLst/>
          </a:prstGeom>
        </p:spPr>
      </p:pic>
      <p:pic>
        <p:nvPicPr>
          <p:cNvPr id="1038" name="Graphic 1037" descr="Close with solid fill">
            <a:extLst>
              <a:ext uri="{FF2B5EF4-FFF2-40B4-BE49-F238E27FC236}">
                <a16:creationId xmlns:a16="http://schemas.microsoft.com/office/drawing/2014/main" id="{FA6E11D4-350E-B448-9777-39901A8136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53041" y="2602871"/>
            <a:ext cx="503109" cy="503109"/>
          </a:xfrm>
          <a:prstGeom prst="rect">
            <a:avLst/>
          </a:prstGeom>
        </p:spPr>
      </p:pic>
      <p:sp>
        <p:nvSpPr>
          <p:cNvPr id="1039" name="Google Shape;898;p88">
            <a:extLst>
              <a:ext uri="{FF2B5EF4-FFF2-40B4-BE49-F238E27FC236}">
                <a16:creationId xmlns:a16="http://schemas.microsoft.com/office/drawing/2014/main" id="{73066605-5A0F-10D3-50E8-6154C2302DBE}"/>
              </a:ext>
            </a:extLst>
          </p:cNvPr>
          <p:cNvSpPr txBox="1"/>
          <p:nvPr/>
        </p:nvSpPr>
        <p:spPr>
          <a:xfrm>
            <a:off x="572770" y="1509679"/>
            <a:ext cx="2525663" cy="726353"/>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Often different projects will require different version of the same software.</a:t>
            </a:r>
          </a:p>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Using virtual environments allows you the install the version you need for your project. </a:t>
            </a:r>
          </a:p>
        </p:txBody>
      </p:sp>
      <p:sp>
        <p:nvSpPr>
          <p:cNvPr id="1040" name="Google Shape;898;p88">
            <a:extLst>
              <a:ext uri="{FF2B5EF4-FFF2-40B4-BE49-F238E27FC236}">
                <a16:creationId xmlns:a16="http://schemas.microsoft.com/office/drawing/2014/main" id="{B8E69F41-DFA7-F6A2-6A8C-8DDB8CE631D9}"/>
              </a:ext>
            </a:extLst>
          </p:cNvPr>
          <p:cNvSpPr txBox="1"/>
          <p:nvPr/>
        </p:nvSpPr>
        <p:spPr>
          <a:xfrm>
            <a:off x="6045567" y="1509679"/>
            <a:ext cx="2525663" cy="90332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Installing different versions of the same software on your OS can get messy and have unexpected consequences and installing everything directly on your OS can cause the system to get bloated.</a:t>
            </a:r>
          </a:p>
        </p:txBody>
      </p:sp>
      <p:sp>
        <p:nvSpPr>
          <p:cNvPr id="1041" name="Google Shape;898;p88">
            <a:extLst>
              <a:ext uri="{FF2B5EF4-FFF2-40B4-BE49-F238E27FC236}">
                <a16:creationId xmlns:a16="http://schemas.microsoft.com/office/drawing/2014/main" id="{5E695AE5-0376-D654-66A0-1BBA20A423F8}"/>
              </a:ext>
            </a:extLst>
          </p:cNvPr>
          <p:cNvSpPr txBox="1"/>
          <p:nvPr/>
        </p:nvSpPr>
        <p:spPr>
          <a:xfrm>
            <a:off x="3252906" y="1509679"/>
            <a:ext cx="2603125" cy="90332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By keeping all your software for a specific project within a virtual environment, it is easier to keep track of required software and specific versions. This will make it easier to remake the environment.</a:t>
            </a:r>
          </a:p>
        </p:txBody>
      </p:sp>
    </p:spTree>
    <p:extLst>
      <p:ext uri="{BB962C8B-B14F-4D97-AF65-F5344CB8AC3E}">
        <p14:creationId xmlns:p14="http://schemas.microsoft.com/office/powerpoint/2010/main" val="22799972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virtual environments</a:t>
            </a:r>
          </a:p>
        </p:txBody>
      </p:sp>
      <p:sp>
        <p:nvSpPr>
          <p:cNvPr id="48" name="Google Shape;898;p88"/>
          <p:cNvSpPr txBox="1"/>
          <p:nvPr/>
        </p:nvSpPr>
        <p:spPr>
          <a:xfrm>
            <a:off x="572770"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Manage package </a:t>
            </a:r>
            <a:r>
              <a:rPr lang="en-US" sz="1200" u="sng" dirty="0">
                <a:solidFill>
                  <a:schemeClr val="accent5"/>
                </a:solidFill>
                <a:latin typeface="+mj-lt"/>
                <a:ea typeface="Clean" charset="0"/>
                <a:cs typeface="+mj-lt"/>
                <a:sym typeface="Clean" charset="0"/>
              </a:rPr>
              <a:t>dependencies</a:t>
            </a:r>
            <a:r>
              <a:rPr lang="en-US" sz="1200" dirty="0">
                <a:solidFill>
                  <a:schemeClr val="accent6"/>
                </a:solidFill>
                <a:latin typeface="+mj-lt"/>
                <a:ea typeface="Clean" charset="0"/>
                <a:cs typeface="+mj-lt"/>
                <a:sym typeface="Clean" charset="0"/>
              </a:rPr>
              <a:t>:</a:t>
            </a:r>
          </a:p>
        </p:txBody>
      </p:sp>
      <p:grpSp>
        <p:nvGrpSpPr>
          <p:cNvPr id="22" name="Group 21">
            <a:extLst>
              <a:ext uri="{FF2B5EF4-FFF2-40B4-BE49-F238E27FC236}">
                <a16:creationId xmlns:a16="http://schemas.microsoft.com/office/drawing/2014/main" id="{E4C0B61E-F810-D32C-08B4-FF686DC90996}"/>
              </a:ext>
            </a:extLst>
          </p:cNvPr>
          <p:cNvGrpSpPr/>
          <p:nvPr/>
        </p:nvGrpSpPr>
        <p:grpSpPr>
          <a:xfrm>
            <a:off x="580996" y="2522464"/>
            <a:ext cx="853373" cy="1018852"/>
            <a:chOff x="622098" y="2568456"/>
            <a:chExt cx="853373" cy="1018852"/>
          </a:xfrm>
        </p:grpSpPr>
        <p:sp>
          <p:nvSpPr>
            <p:cNvPr id="2" name="Rectangle: Rounded Corners 1">
              <a:extLst>
                <a:ext uri="{FF2B5EF4-FFF2-40B4-BE49-F238E27FC236}">
                  <a16:creationId xmlns:a16="http://schemas.microsoft.com/office/drawing/2014/main" id="{D8AFB8C2-15B1-735D-66FF-ECD46EA189D2}"/>
                </a:ext>
              </a:extLst>
            </p:cNvPr>
            <p:cNvSpPr/>
            <p:nvPr/>
          </p:nvSpPr>
          <p:spPr>
            <a:xfrm>
              <a:off x="630324" y="2568456"/>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1</a:t>
              </a:r>
            </a:p>
          </p:txBody>
        </p:sp>
        <p:pic>
          <p:nvPicPr>
            <p:cNvPr id="1026" name="Picture 2" descr="The Python Logo | Python Software Foundation">
              <a:extLst>
                <a:ext uri="{FF2B5EF4-FFF2-40B4-BE49-F238E27FC236}">
                  <a16:creationId xmlns:a16="http://schemas.microsoft.com/office/drawing/2014/main" id="{C1962890-0C99-611F-D7FD-8344C5B84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97" y="2876791"/>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CA5E8D3-90B7-9CED-D5A0-741C839D4164}"/>
                </a:ext>
              </a:extLst>
            </p:cNvPr>
            <p:cNvSpPr/>
            <p:nvPr/>
          </p:nvSpPr>
          <p:spPr>
            <a:xfrm>
              <a:off x="622098" y="3259661"/>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2.7</a:t>
              </a:r>
            </a:p>
          </p:txBody>
        </p:sp>
      </p:grpSp>
      <p:grpSp>
        <p:nvGrpSpPr>
          <p:cNvPr id="19" name="Group 18">
            <a:extLst>
              <a:ext uri="{FF2B5EF4-FFF2-40B4-BE49-F238E27FC236}">
                <a16:creationId xmlns:a16="http://schemas.microsoft.com/office/drawing/2014/main" id="{1FA852E3-093C-6B88-FD2F-5BA603EE69E8}"/>
              </a:ext>
            </a:extLst>
          </p:cNvPr>
          <p:cNvGrpSpPr/>
          <p:nvPr/>
        </p:nvGrpSpPr>
        <p:grpSpPr>
          <a:xfrm>
            <a:off x="1494151" y="2522464"/>
            <a:ext cx="853373" cy="1018852"/>
            <a:chOff x="572770" y="3672272"/>
            <a:chExt cx="853373" cy="1018852"/>
          </a:xfrm>
        </p:grpSpPr>
        <p:sp>
          <p:nvSpPr>
            <p:cNvPr id="4" name="Rectangle: Rounded Corners 3">
              <a:extLst>
                <a:ext uri="{FF2B5EF4-FFF2-40B4-BE49-F238E27FC236}">
                  <a16:creationId xmlns:a16="http://schemas.microsoft.com/office/drawing/2014/main" id="{5D1AB338-7E71-8A22-5811-022B879A8055}"/>
                </a:ext>
              </a:extLst>
            </p:cNvPr>
            <p:cNvSpPr/>
            <p:nvPr/>
          </p:nvSpPr>
          <p:spPr>
            <a:xfrm>
              <a:off x="580997" y="3672272"/>
              <a:ext cx="801736"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2</a:t>
              </a:r>
            </a:p>
          </p:txBody>
        </p:sp>
        <p:pic>
          <p:nvPicPr>
            <p:cNvPr id="5" name="Picture 2" descr="The Python Logo | Python Software Foundation">
              <a:extLst>
                <a:ext uri="{FF2B5EF4-FFF2-40B4-BE49-F238E27FC236}">
                  <a16:creationId xmlns:a16="http://schemas.microsoft.com/office/drawing/2014/main" id="{0CBC52F7-6524-0AFD-B821-603F384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69" y="3980607"/>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8DB988-4532-3890-AFFC-939C33BD6A55}"/>
                </a:ext>
              </a:extLst>
            </p:cNvPr>
            <p:cNvSpPr/>
            <p:nvPr/>
          </p:nvSpPr>
          <p:spPr>
            <a:xfrm>
              <a:off x="572770" y="4363477"/>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3.6</a:t>
              </a:r>
            </a:p>
          </p:txBody>
        </p:sp>
      </p:grpSp>
      <p:grpSp>
        <p:nvGrpSpPr>
          <p:cNvPr id="18" name="Group 17">
            <a:extLst>
              <a:ext uri="{FF2B5EF4-FFF2-40B4-BE49-F238E27FC236}">
                <a16:creationId xmlns:a16="http://schemas.microsoft.com/office/drawing/2014/main" id="{1A9419CE-9E76-938B-5FE0-7920641E857D}"/>
              </a:ext>
            </a:extLst>
          </p:cNvPr>
          <p:cNvGrpSpPr/>
          <p:nvPr/>
        </p:nvGrpSpPr>
        <p:grpSpPr>
          <a:xfrm>
            <a:off x="589222" y="3634643"/>
            <a:ext cx="853373" cy="1018852"/>
            <a:chOff x="2227042" y="3720324"/>
            <a:chExt cx="853373" cy="1018852"/>
          </a:xfrm>
        </p:grpSpPr>
        <p:sp>
          <p:nvSpPr>
            <p:cNvPr id="7" name="Rectangle: Rounded Corners 6">
              <a:extLst>
                <a:ext uri="{FF2B5EF4-FFF2-40B4-BE49-F238E27FC236}">
                  <a16:creationId xmlns:a16="http://schemas.microsoft.com/office/drawing/2014/main" id="{593E5890-4663-7381-4BC3-8208EE7189C1}"/>
                </a:ext>
              </a:extLst>
            </p:cNvPr>
            <p:cNvSpPr/>
            <p:nvPr/>
          </p:nvSpPr>
          <p:spPr>
            <a:xfrm>
              <a:off x="2235268" y="3720324"/>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3</a:t>
              </a:r>
            </a:p>
          </p:txBody>
        </p:sp>
        <p:pic>
          <p:nvPicPr>
            <p:cNvPr id="8" name="Picture 2" descr="The Python Logo | Python Software Foundation">
              <a:extLst>
                <a:ext uri="{FF2B5EF4-FFF2-40B4-BE49-F238E27FC236}">
                  <a16:creationId xmlns:a16="http://schemas.microsoft.com/office/drawing/2014/main" id="{0AFBD04F-8B5D-0BC8-73F3-4ED20F601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841" y="4028659"/>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3D3CCCC-B569-FFC1-122D-8976B8B979BB}"/>
                </a:ext>
              </a:extLst>
            </p:cNvPr>
            <p:cNvSpPr/>
            <p:nvPr/>
          </p:nvSpPr>
          <p:spPr>
            <a:xfrm>
              <a:off x="2227042" y="4411529"/>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3.10</a:t>
              </a:r>
            </a:p>
          </p:txBody>
        </p:sp>
      </p:grpSp>
      <p:sp>
        <p:nvSpPr>
          <p:cNvPr id="13" name="Google Shape;898;p88">
            <a:extLst>
              <a:ext uri="{FF2B5EF4-FFF2-40B4-BE49-F238E27FC236}">
                <a16:creationId xmlns:a16="http://schemas.microsoft.com/office/drawing/2014/main" id="{61B1FEDD-3D66-5A4D-515F-1B7842572B4B}"/>
              </a:ext>
            </a:extLst>
          </p:cNvPr>
          <p:cNvSpPr txBox="1"/>
          <p:nvPr/>
        </p:nvSpPr>
        <p:spPr>
          <a:xfrm>
            <a:off x="6045567"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Keep OS software </a:t>
            </a:r>
            <a:r>
              <a:rPr lang="en-US" sz="1200" u="sng" dirty="0">
                <a:solidFill>
                  <a:schemeClr val="accent4"/>
                </a:solidFill>
                <a:latin typeface="+mj-lt"/>
                <a:ea typeface="Clean" charset="0"/>
                <a:cs typeface="+mj-lt"/>
                <a:sym typeface="Clean" charset="0"/>
              </a:rPr>
              <a:t>lean &amp; clean</a:t>
            </a:r>
            <a:r>
              <a:rPr lang="en-US" sz="1200" u="sng" dirty="0">
                <a:solidFill>
                  <a:schemeClr val="accent6"/>
                </a:solidFill>
                <a:latin typeface="+mj-lt"/>
                <a:ea typeface="Clean" charset="0"/>
                <a:cs typeface="+mj-lt"/>
                <a:sym typeface="Clean" charset="0"/>
              </a:rPr>
              <a:t>:</a:t>
            </a:r>
            <a:r>
              <a:rPr lang="en-US" sz="1200" dirty="0">
                <a:solidFill>
                  <a:schemeClr val="accent6"/>
                </a:solidFill>
                <a:latin typeface="+mj-lt"/>
                <a:ea typeface="Clean" charset="0"/>
                <a:cs typeface="+mj-lt"/>
                <a:sym typeface="Clean" charset="0"/>
              </a:rPr>
              <a:t>.</a:t>
            </a:r>
          </a:p>
        </p:txBody>
      </p:sp>
      <p:sp>
        <p:nvSpPr>
          <p:cNvPr id="15" name="Google Shape;898;p88">
            <a:extLst>
              <a:ext uri="{FF2B5EF4-FFF2-40B4-BE49-F238E27FC236}">
                <a16:creationId xmlns:a16="http://schemas.microsoft.com/office/drawing/2014/main" id="{5E8FD9AC-A19E-EED0-B220-90FF4BF98167}"/>
              </a:ext>
            </a:extLst>
          </p:cNvPr>
          <p:cNvSpPr txBox="1"/>
          <p:nvPr/>
        </p:nvSpPr>
        <p:spPr>
          <a:xfrm>
            <a:off x="3252906" y="1318939"/>
            <a:ext cx="2603125"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Easier </a:t>
            </a:r>
            <a:r>
              <a:rPr lang="en-US" sz="1200" u="sng" dirty="0">
                <a:solidFill>
                  <a:schemeClr val="accent2"/>
                </a:solidFill>
                <a:latin typeface="+mj-lt"/>
                <a:ea typeface="Clean" charset="0"/>
                <a:cs typeface="+mj-lt"/>
                <a:sym typeface="Clean" charset="0"/>
              </a:rPr>
              <a:t>reproducibility</a:t>
            </a:r>
            <a:r>
              <a:rPr lang="en-US" sz="1200" u="sng" dirty="0">
                <a:solidFill>
                  <a:schemeClr val="accent6"/>
                </a:solidFill>
                <a:latin typeface="+mj-lt"/>
                <a:ea typeface="Clean" charset="0"/>
                <a:cs typeface="+mj-lt"/>
                <a:sym typeface="Clean" charset="0"/>
              </a:rPr>
              <a:t>:</a:t>
            </a:r>
            <a:r>
              <a:rPr lang="en-US" sz="1200" dirty="0">
                <a:solidFill>
                  <a:schemeClr val="accent6"/>
                </a:solidFill>
                <a:latin typeface="+mj-lt"/>
                <a:ea typeface="Clean" charset="0"/>
                <a:cs typeface="+mj-lt"/>
                <a:sym typeface="Clean" charset="0"/>
              </a:rPr>
              <a:t>.</a:t>
            </a:r>
          </a:p>
        </p:txBody>
      </p:sp>
      <p:grpSp>
        <p:nvGrpSpPr>
          <p:cNvPr id="21" name="Group 20">
            <a:extLst>
              <a:ext uri="{FF2B5EF4-FFF2-40B4-BE49-F238E27FC236}">
                <a16:creationId xmlns:a16="http://schemas.microsoft.com/office/drawing/2014/main" id="{BAF92D6F-B6B1-55E1-435A-55E82C722183}"/>
              </a:ext>
            </a:extLst>
          </p:cNvPr>
          <p:cNvGrpSpPr/>
          <p:nvPr/>
        </p:nvGrpSpPr>
        <p:grpSpPr>
          <a:xfrm>
            <a:off x="6305765" y="94808"/>
            <a:ext cx="2005266" cy="1026349"/>
            <a:chOff x="6664971" y="224601"/>
            <a:chExt cx="2005266" cy="1026349"/>
          </a:xfrm>
        </p:grpSpPr>
        <p:sp>
          <p:nvSpPr>
            <p:cNvPr id="17" name="Rectangle: Rounded Corners 16">
              <a:extLst>
                <a:ext uri="{FF2B5EF4-FFF2-40B4-BE49-F238E27FC236}">
                  <a16:creationId xmlns:a16="http://schemas.microsoft.com/office/drawing/2014/main" id="{97D2F412-420C-411F-B80F-E238A1CD5CD5}"/>
                </a:ext>
              </a:extLst>
            </p:cNvPr>
            <p:cNvSpPr/>
            <p:nvPr/>
          </p:nvSpPr>
          <p:spPr>
            <a:xfrm>
              <a:off x="6664971" y="224601"/>
              <a:ext cx="2005266" cy="1026349"/>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solidFill>
                  <a:latin typeface="+mj-lt"/>
                </a:rPr>
                <a:t>Best practice</a:t>
              </a:r>
            </a:p>
          </p:txBody>
        </p:sp>
        <p:sp>
          <p:nvSpPr>
            <p:cNvPr id="20" name="Google Shape;898;p88">
              <a:extLst>
                <a:ext uri="{FF2B5EF4-FFF2-40B4-BE49-F238E27FC236}">
                  <a16:creationId xmlns:a16="http://schemas.microsoft.com/office/drawing/2014/main" id="{B38A7DE5-FC2E-5B01-9777-3D667B543A97}"/>
                </a:ext>
              </a:extLst>
            </p:cNvPr>
            <p:cNvSpPr txBox="1"/>
            <p:nvPr/>
          </p:nvSpPr>
          <p:spPr>
            <a:xfrm>
              <a:off x="6837265" y="526849"/>
              <a:ext cx="1731371"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For every project, create a corresponding virtual environment</a:t>
              </a:r>
            </a:p>
          </p:txBody>
        </p:sp>
      </p:grpSp>
      <p:pic>
        <p:nvPicPr>
          <p:cNvPr id="52" name="Graphic 51" descr="Arrow: Clockwise curve with solid fill">
            <a:extLst>
              <a:ext uri="{FF2B5EF4-FFF2-40B4-BE49-F238E27FC236}">
                <a16:creationId xmlns:a16="http://schemas.microsoft.com/office/drawing/2014/main" id="{EB54AC9A-3B47-7917-80AF-339152522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000000">
            <a:off x="4331555" y="2550023"/>
            <a:ext cx="673458" cy="673458"/>
          </a:xfrm>
          <a:prstGeom prst="rect">
            <a:avLst/>
          </a:prstGeom>
        </p:spPr>
      </p:pic>
      <p:grpSp>
        <p:nvGrpSpPr>
          <p:cNvPr id="1030" name="Group 1029">
            <a:extLst>
              <a:ext uri="{FF2B5EF4-FFF2-40B4-BE49-F238E27FC236}">
                <a16:creationId xmlns:a16="http://schemas.microsoft.com/office/drawing/2014/main" id="{01A773E6-6752-29D6-BC9A-6A3981B7874F}"/>
              </a:ext>
            </a:extLst>
          </p:cNvPr>
          <p:cNvGrpSpPr/>
          <p:nvPr/>
        </p:nvGrpSpPr>
        <p:grpSpPr>
          <a:xfrm>
            <a:off x="3182870" y="2605908"/>
            <a:ext cx="1066638" cy="1407545"/>
            <a:chOff x="3182870" y="2777543"/>
            <a:chExt cx="1066638" cy="1407545"/>
          </a:xfrm>
        </p:grpSpPr>
        <p:grpSp>
          <p:nvGrpSpPr>
            <p:cNvPr id="31" name="Group 30">
              <a:extLst>
                <a:ext uri="{FF2B5EF4-FFF2-40B4-BE49-F238E27FC236}">
                  <a16:creationId xmlns:a16="http://schemas.microsoft.com/office/drawing/2014/main" id="{3E8936C1-6A5B-2F34-9C1E-74C580A80F4C}"/>
                </a:ext>
              </a:extLst>
            </p:cNvPr>
            <p:cNvGrpSpPr/>
            <p:nvPr/>
          </p:nvGrpSpPr>
          <p:grpSpPr>
            <a:xfrm>
              <a:off x="3606734" y="2777543"/>
              <a:ext cx="642774" cy="851964"/>
              <a:chOff x="4325689" y="2936963"/>
              <a:chExt cx="642774" cy="851964"/>
            </a:xfrm>
          </p:grpSpPr>
          <p:sp>
            <p:nvSpPr>
              <p:cNvPr id="24" name="Rectangle: Rounded Corners 23">
                <a:extLst>
                  <a:ext uri="{FF2B5EF4-FFF2-40B4-BE49-F238E27FC236}">
                    <a16:creationId xmlns:a16="http://schemas.microsoft.com/office/drawing/2014/main" id="{733D8C8F-ABF1-AC87-8DC7-5879EA48E0A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28" name="Rectangle: Rounded Corners 27">
                <a:extLst>
                  <a:ext uri="{FF2B5EF4-FFF2-40B4-BE49-F238E27FC236}">
                    <a16:creationId xmlns:a16="http://schemas.microsoft.com/office/drawing/2014/main" id="{0372F943-54C0-D11B-F806-65055CC25784}"/>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1" name="Group 40">
              <a:extLst>
                <a:ext uri="{FF2B5EF4-FFF2-40B4-BE49-F238E27FC236}">
                  <a16:creationId xmlns:a16="http://schemas.microsoft.com/office/drawing/2014/main" id="{9B73A423-A23B-992E-F969-FA91A5C87923}"/>
                </a:ext>
              </a:extLst>
            </p:cNvPr>
            <p:cNvGrpSpPr/>
            <p:nvPr/>
          </p:nvGrpSpPr>
          <p:grpSpPr>
            <a:xfrm>
              <a:off x="3182870" y="3682288"/>
              <a:ext cx="1066638" cy="502800"/>
              <a:chOff x="2983427" y="3687482"/>
              <a:chExt cx="1224877" cy="577392"/>
            </a:xfrm>
          </p:grpSpPr>
          <p:sp>
            <p:nvSpPr>
              <p:cNvPr id="34" name="Rectangle: Rounded Corners 33">
                <a:extLst>
                  <a:ext uri="{FF2B5EF4-FFF2-40B4-BE49-F238E27FC236}">
                    <a16:creationId xmlns:a16="http://schemas.microsoft.com/office/drawing/2014/main" id="{EEA24EFA-06D7-02B9-EF6F-2D5A565ECCC3}"/>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- 1</a:t>
                </a:r>
              </a:p>
            </p:txBody>
          </p:sp>
          <p:sp>
            <p:nvSpPr>
              <p:cNvPr id="35" name="Rectangle: Rounded Corners 34">
                <a:extLst>
                  <a:ext uri="{FF2B5EF4-FFF2-40B4-BE49-F238E27FC236}">
                    <a16:creationId xmlns:a16="http://schemas.microsoft.com/office/drawing/2014/main" id="{6E22641B-7682-2B6D-31B4-A412D9F7A63E}"/>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- 1</a:t>
                </a:r>
              </a:p>
            </p:txBody>
          </p:sp>
        </p:grpSp>
        <p:sp>
          <p:nvSpPr>
            <p:cNvPr id="1027" name="Rectangle: Rounded Corners 1026">
              <a:extLst>
                <a:ext uri="{FF2B5EF4-FFF2-40B4-BE49-F238E27FC236}">
                  <a16:creationId xmlns:a16="http://schemas.microsoft.com/office/drawing/2014/main" id="{D46FB8C3-EE4A-D8CB-361A-432D9738FA67}"/>
                </a:ext>
              </a:extLst>
            </p:cNvPr>
            <p:cNvSpPr/>
            <p:nvPr/>
          </p:nvSpPr>
          <p:spPr>
            <a:xfrm>
              <a:off x="3197731" y="3295867"/>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grpSp>
        <p:nvGrpSpPr>
          <p:cNvPr id="1029" name="Group 1028">
            <a:extLst>
              <a:ext uri="{FF2B5EF4-FFF2-40B4-BE49-F238E27FC236}">
                <a16:creationId xmlns:a16="http://schemas.microsoft.com/office/drawing/2014/main" id="{87D3D916-0CBB-CF95-C92E-FBEBE5CB2B42}"/>
              </a:ext>
            </a:extLst>
          </p:cNvPr>
          <p:cNvGrpSpPr/>
          <p:nvPr/>
        </p:nvGrpSpPr>
        <p:grpSpPr>
          <a:xfrm>
            <a:off x="4468441" y="3143745"/>
            <a:ext cx="1068827" cy="1407545"/>
            <a:chOff x="4468441" y="3315380"/>
            <a:chExt cx="1068827" cy="1407545"/>
          </a:xfrm>
        </p:grpSpPr>
        <p:grpSp>
          <p:nvGrpSpPr>
            <p:cNvPr id="42" name="Group 41">
              <a:extLst>
                <a:ext uri="{FF2B5EF4-FFF2-40B4-BE49-F238E27FC236}">
                  <a16:creationId xmlns:a16="http://schemas.microsoft.com/office/drawing/2014/main" id="{C91852C8-9BAA-E9D4-A1D8-B869C9CCC9DF}"/>
                </a:ext>
              </a:extLst>
            </p:cNvPr>
            <p:cNvGrpSpPr/>
            <p:nvPr/>
          </p:nvGrpSpPr>
          <p:grpSpPr>
            <a:xfrm>
              <a:off x="4894494" y="3315380"/>
              <a:ext cx="642774" cy="851964"/>
              <a:chOff x="4325689" y="2936963"/>
              <a:chExt cx="642774" cy="851964"/>
            </a:xfrm>
          </p:grpSpPr>
          <p:sp>
            <p:nvSpPr>
              <p:cNvPr id="43" name="Rectangle: Rounded Corners 42">
                <a:extLst>
                  <a:ext uri="{FF2B5EF4-FFF2-40B4-BE49-F238E27FC236}">
                    <a16:creationId xmlns:a16="http://schemas.microsoft.com/office/drawing/2014/main" id="{73F72970-ABC6-7023-FA2C-9653649D9036}"/>
                  </a:ext>
                </a:extLst>
              </p:cNvPr>
              <p:cNvSpPr/>
              <p:nvPr/>
            </p:nvSpPr>
            <p:spPr>
              <a:xfrm>
                <a:off x="4325689" y="2936963"/>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44" name="Rectangle: Rounded Corners 43">
                <a:extLst>
                  <a:ext uri="{FF2B5EF4-FFF2-40B4-BE49-F238E27FC236}">
                    <a16:creationId xmlns:a16="http://schemas.microsoft.com/office/drawing/2014/main" id="{F2794346-C19F-A401-4675-BFF6AFA52397}"/>
                  </a:ext>
                </a:extLst>
              </p:cNvPr>
              <p:cNvSpPr/>
              <p:nvPr/>
            </p:nvSpPr>
            <p:spPr>
              <a:xfrm>
                <a:off x="4368711" y="324114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45" name="Group 44">
              <a:extLst>
                <a:ext uri="{FF2B5EF4-FFF2-40B4-BE49-F238E27FC236}">
                  <a16:creationId xmlns:a16="http://schemas.microsoft.com/office/drawing/2014/main" id="{5415B4CC-B912-FABE-CC89-E19B61F3EA68}"/>
                </a:ext>
              </a:extLst>
            </p:cNvPr>
            <p:cNvGrpSpPr/>
            <p:nvPr/>
          </p:nvGrpSpPr>
          <p:grpSpPr>
            <a:xfrm>
              <a:off x="4470630" y="4220125"/>
              <a:ext cx="1066638" cy="502800"/>
              <a:chOff x="2983427" y="3687482"/>
              <a:chExt cx="1224877" cy="577392"/>
            </a:xfrm>
          </p:grpSpPr>
          <p:sp>
            <p:nvSpPr>
              <p:cNvPr id="46" name="Rectangle: Rounded Corners 45">
                <a:extLst>
                  <a:ext uri="{FF2B5EF4-FFF2-40B4-BE49-F238E27FC236}">
                    <a16:creationId xmlns:a16="http://schemas.microsoft.com/office/drawing/2014/main" id="{C656142F-6BA9-37EB-DBDB-680C9A3B3852}"/>
                  </a:ext>
                </a:extLst>
              </p:cNvPr>
              <p:cNvSpPr/>
              <p:nvPr/>
            </p:nvSpPr>
            <p:spPr>
              <a:xfrm>
                <a:off x="2983427" y="3989114"/>
                <a:ext cx="1224877" cy="275760"/>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 - 2</a:t>
                </a:r>
              </a:p>
            </p:txBody>
          </p:sp>
          <p:sp>
            <p:nvSpPr>
              <p:cNvPr id="47" name="Rectangle: Rounded Corners 46">
                <a:extLst>
                  <a:ext uri="{FF2B5EF4-FFF2-40B4-BE49-F238E27FC236}">
                    <a16:creationId xmlns:a16="http://schemas.microsoft.com/office/drawing/2014/main" id="{1BF42BA3-0973-A52B-44E6-2A8CE2CCB188}"/>
                  </a:ext>
                </a:extLst>
              </p:cNvPr>
              <p:cNvSpPr/>
              <p:nvPr/>
            </p:nvSpPr>
            <p:spPr>
              <a:xfrm>
                <a:off x="2983427" y="3687482"/>
                <a:ext cx="1224877" cy="275760"/>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 - 2</a:t>
                </a:r>
              </a:p>
            </p:txBody>
          </p:sp>
        </p:grpSp>
        <p:sp>
          <p:nvSpPr>
            <p:cNvPr id="1028" name="Rectangle: Rounded Corners 1027">
              <a:extLst>
                <a:ext uri="{FF2B5EF4-FFF2-40B4-BE49-F238E27FC236}">
                  <a16:creationId xmlns:a16="http://schemas.microsoft.com/office/drawing/2014/main" id="{5B9E9912-D666-AC70-707C-85F2B7F40584}"/>
                </a:ext>
              </a:extLst>
            </p:cNvPr>
            <p:cNvSpPr/>
            <p:nvPr/>
          </p:nvSpPr>
          <p:spPr>
            <a:xfrm>
              <a:off x="4468441" y="3840456"/>
              <a:ext cx="346934" cy="325945"/>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grpSp>
        <p:nvGrpSpPr>
          <p:cNvPr id="1033" name="Group 1032">
            <a:extLst>
              <a:ext uri="{FF2B5EF4-FFF2-40B4-BE49-F238E27FC236}">
                <a16:creationId xmlns:a16="http://schemas.microsoft.com/office/drawing/2014/main" id="{1E28C58B-FEC2-49CB-0646-DFECF90F488A}"/>
              </a:ext>
            </a:extLst>
          </p:cNvPr>
          <p:cNvGrpSpPr/>
          <p:nvPr/>
        </p:nvGrpSpPr>
        <p:grpSpPr>
          <a:xfrm>
            <a:off x="7359473" y="3161491"/>
            <a:ext cx="1085451" cy="806521"/>
            <a:chOff x="7430742" y="3580457"/>
            <a:chExt cx="1315389" cy="977371"/>
          </a:xfrm>
        </p:grpSpPr>
        <p:grpSp>
          <p:nvGrpSpPr>
            <p:cNvPr id="62" name="Group 61">
              <a:extLst>
                <a:ext uri="{FF2B5EF4-FFF2-40B4-BE49-F238E27FC236}">
                  <a16:creationId xmlns:a16="http://schemas.microsoft.com/office/drawing/2014/main" id="{AD36D2D3-434F-5FF0-FB9A-8C9E68AAD2A0}"/>
                </a:ext>
              </a:extLst>
            </p:cNvPr>
            <p:cNvGrpSpPr/>
            <p:nvPr/>
          </p:nvGrpSpPr>
          <p:grpSpPr>
            <a:xfrm>
              <a:off x="7499232" y="3666840"/>
              <a:ext cx="1170012" cy="890988"/>
              <a:chOff x="6110287" y="3067524"/>
              <a:chExt cx="1883664" cy="1434449"/>
            </a:xfrm>
          </p:grpSpPr>
          <p:sp>
            <p:nvSpPr>
              <p:cNvPr id="63" name="Rectangle: Rounded Corners 62">
                <a:extLst>
                  <a:ext uri="{FF2B5EF4-FFF2-40B4-BE49-F238E27FC236}">
                    <a16:creationId xmlns:a16="http://schemas.microsoft.com/office/drawing/2014/main" id="{B794C473-E1CB-BDAA-5D9C-4C53DBB107CC}"/>
                  </a:ext>
                </a:extLst>
              </p:cNvPr>
              <p:cNvSpPr/>
              <p:nvPr/>
            </p:nvSpPr>
            <p:spPr>
              <a:xfrm>
                <a:off x="6110287" y="4086141"/>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1024" name="Rectangle: Rounded Corners 1023">
                <a:extLst>
                  <a:ext uri="{FF2B5EF4-FFF2-40B4-BE49-F238E27FC236}">
                    <a16:creationId xmlns:a16="http://schemas.microsoft.com/office/drawing/2014/main" id="{02EDCB89-FA29-3558-52E3-3299DB7F39A9}"/>
                  </a:ext>
                </a:extLst>
              </p:cNvPr>
              <p:cNvSpPr/>
              <p:nvPr/>
            </p:nvSpPr>
            <p:spPr>
              <a:xfrm>
                <a:off x="6110287" y="3631295"/>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1025" name="Rectangle: Rounded Corners 1024">
                <a:extLst>
                  <a:ext uri="{FF2B5EF4-FFF2-40B4-BE49-F238E27FC236}">
                    <a16:creationId xmlns:a16="http://schemas.microsoft.com/office/drawing/2014/main" id="{B57B3180-269C-2C2C-679E-AE7323BE727E}"/>
                  </a:ext>
                </a:extLst>
              </p:cNvPr>
              <p:cNvSpPr/>
              <p:nvPr/>
            </p:nvSpPr>
            <p:spPr>
              <a:xfrm>
                <a:off x="6110287" y="3067524"/>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sp>
          <p:nvSpPr>
            <p:cNvPr id="1031" name="Rectangle: Rounded Corners 1030">
              <a:extLst>
                <a:ext uri="{FF2B5EF4-FFF2-40B4-BE49-F238E27FC236}">
                  <a16:creationId xmlns:a16="http://schemas.microsoft.com/office/drawing/2014/main" id="{2147CFCC-89B8-77AF-AD73-487830FF3285}"/>
                </a:ext>
              </a:extLst>
            </p:cNvPr>
            <p:cNvSpPr/>
            <p:nvPr/>
          </p:nvSpPr>
          <p:spPr>
            <a:xfrm>
              <a:off x="7430742" y="3580457"/>
              <a:ext cx="1315389" cy="445815"/>
            </a:xfrm>
            <a:prstGeom prst="round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dirty="0">
                <a:solidFill>
                  <a:schemeClr val="tx1"/>
                </a:solidFill>
                <a:latin typeface="+mj-lt"/>
              </a:endParaRPr>
            </a:p>
          </p:txBody>
        </p:sp>
      </p:grpSp>
      <p:grpSp>
        <p:nvGrpSpPr>
          <p:cNvPr id="1034" name="Group 1033">
            <a:extLst>
              <a:ext uri="{FF2B5EF4-FFF2-40B4-BE49-F238E27FC236}">
                <a16:creationId xmlns:a16="http://schemas.microsoft.com/office/drawing/2014/main" id="{0C8A4173-A752-C3F5-E6A4-8520DF0F08D0}"/>
              </a:ext>
            </a:extLst>
          </p:cNvPr>
          <p:cNvGrpSpPr/>
          <p:nvPr/>
        </p:nvGrpSpPr>
        <p:grpSpPr>
          <a:xfrm>
            <a:off x="6061871" y="3153853"/>
            <a:ext cx="1085451" cy="801633"/>
            <a:chOff x="6037595" y="2769914"/>
            <a:chExt cx="1315389" cy="971448"/>
          </a:xfrm>
        </p:grpSpPr>
        <p:grpSp>
          <p:nvGrpSpPr>
            <p:cNvPr id="61" name="Group 60">
              <a:extLst>
                <a:ext uri="{FF2B5EF4-FFF2-40B4-BE49-F238E27FC236}">
                  <a16:creationId xmlns:a16="http://schemas.microsoft.com/office/drawing/2014/main" id="{0229EBE3-4F1B-28B9-E2A8-B0E98468A748}"/>
                </a:ext>
              </a:extLst>
            </p:cNvPr>
            <p:cNvGrpSpPr/>
            <p:nvPr/>
          </p:nvGrpSpPr>
          <p:grpSpPr>
            <a:xfrm>
              <a:off x="6110285" y="2850374"/>
              <a:ext cx="1170013" cy="890988"/>
              <a:chOff x="6110285" y="3067524"/>
              <a:chExt cx="1883666" cy="1434449"/>
            </a:xfrm>
          </p:grpSpPr>
          <p:sp>
            <p:nvSpPr>
              <p:cNvPr id="55" name="Rectangle: Rounded Corners 54">
                <a:extLst>
                  <a:ext uri="{FF2B5EF4-FFF2-40B4-BE49-F238E27FC236}">
                    <a16:creationId xmlns:a16="http://schemas.microsoft.com/office/drawing/2014/main" id="{062DA74A-09BE-EAE6-4242-DADEDFD77290}"/>
                  </a:ext>
                </a:extLst>
              </p:cNvPr>
              <p:cNvSpPr/>
              <p:nvPr/>
            </p:nvSpPr>
            <p:spPr>
              <a:xfrm>
                <a:off x="6110287" y="4086141"/>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56" name="Rectangle: Rounded Corners 55">
                <a:extLst>
                  <a:ext uri="{FF2B5EF4-FFF2-40B4-BE49-F238E27FC236}">
                    <a16:creationId xmlns:a16="http://schemas.microsoft.com/office/drawing/2014/main" id="{2C4A95A3-358F-17D4-2098-79C27B377404}"/>
                  </a:ext>
                </a:extLst>
              </p:cNvPr>
              <p:cNvSpPr/>
              <p:nvPr/>
            </p:nvSpPr>
            <p:spPr>
              <a:xfrm>
                <a:off x="6110287" y="3631295"/>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57" name="Rectangle: Rounded Corners 56">
                <a:extLst>
                  <a:ext uri="{FF2B5EF4-FFF2-40B4-BE49-F238E27FC236}">
                    <a16:creationId xmlns:a16="http://schemas.microsoft.com/office/drawing/2014/main" id="{392332AF-8767-0902-79F9-F11A97A1BCF3}"/>
                  </a:ext>
                </a:extLst>
              </p:cNvPr>
              <p:cNvSpPr/>
              <p:nvPr/>
            </p:nvSpPr>
            <p:spPr>
              <a:xfrm>
                <a:off x="6110285" y="3067524"/>
                <a:ext cx="1883662" cy="524756"/>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j-lt"/>
                </a:endParaRPr>
              </a:p>
            </p:txBody>
          </p:sp>
        </p:grpSp>
        <p:sp>
          <p:nvSpPr>
            <p:cNvPr id="1032" name="Rectangle: Rounded Corners 1031">
              <a:extLst>
                <a:ext uri="{FF2B5EF4-FFF2-40B4-BE49-F238E27FC236}">
                  <a16:creationId xmlns:a16="http://schemas.microsoft.com/office/drawing/2014/main" id="{03521001-87A8-C219-6045-61B9B854946B}"/>
                </a:ext>
              </a:extLst>
            </p:cNvPr>
            <p:cNvSpPr/>
            <p:nvPr/>
          </p:nvSpPr>
          <p:spPr>
            <a:xfrm>
              <a:off x="6037595" y="2769914"/>
              <a:ext cx="1315389" cy="445815"/>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dirty="0">
                <a:solidFill>
                  <a:schemeClr val="tx1"/>
                </a:solidFill>
                <a:latin typeface="+mj-lt"/>
              </a:endParaRPr>
            </a:p>
          </p:txBody>
        </p:sp>
      </p:grpSp>
      <p:pic>
        <p:nvPicPr>
          <p:cNvPr id="1036" name="Graphic 1035" descr="Checkmark with solid fill">
            <a:extLst>
              <a:ext uri="{FF2B5EF4-FFF2-40B4-BE49-F238E27FC236}">
                <a16:creationId xmlns:a16="http://schemas.microsoft.com/office/drawing/2014/main" id="{F04F4367-D204-96DD-918C-524C98387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7884" y="2634141"/>
            <a:ext cx="503109" cy="503109"/>
          </a:xfrm>
          <a:prstGeom prst="rect">
            <a:avLst/>
          </a:prstGeom>
        </p:spPr>
      </p:pic>
      <p:pic>
        <p:nvPicPr>
          <p:cNvPr id="1038" name="Graphic 1037" descr="Close with solid fill">
            <a:extLst>
              <a:ext uri="{FF2B5EF4-FFF2-40B4-BE49-F238E27FC236}">
                <a16:creationId xmlns:a16="http://schemas.microsoft.com/office/drawing/2014/main" id="{FA6E11D4-350E-B448-9777-39901A8136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53041" y="2602871"/>
            <a:ext cx="503109" cy="503109"/>
          </a:xfrm>
          <a:prstGeom prst="rect">
            <a:avLst/>
          </a:prstGeom>
        </p:spPr>
      </p:pic>
      <p:sp>
        <p:nvSpPr>
          <p:cNvPr id="1039" name="Google Shape;898;p88">
            <a:extLst>
              <a:ext uri="{FF2B5EF4-FFF2-40B4-BE49-F238E27FC236}">
                <a16:creationId xmlns:a16="http://schemas.microsoft.com/office/drawing/2014/main" id="{73066605-5A0F-10D3-50E8-6154C2302DBE}"/>
              </a:ext>
            </a:extLst>
          </p:cNvPr>
          <p:cNvSpPr txBox="1"/>
          <p:nvPr/>
        </p:nvSpPr>
        <p:spPr>
          <a:xfrm>
            <a:off x="572770" y="1509679"/>
            <a:ext cx="2525663" cy="726353"/>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Often different projects will require different version of the same software.</a:t>
            </a:r>
          </a:p>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Using virtual environments allows you the install the version you need for your project. </a:t>
            </a:r>
          </a:p>
        </p:txBody>
      </p:sp>
      <p:sp>
        <p:nvSpPr>
          <p:cNvPr id="1040" name="Google Shape;898;p88">
            <a:extLst>
              <a:ext uri="{FF2B5EF4-FFF2-40B4-BE49-F238E27FC236}">
                <a16:creationId xmlns:a16="http://schemas.microsoft.com/office/drawing/2014/main" id="{B8E69F41-DFA7-F6A2-6A8C-8DDB8CE631D9}"/>
              </a:ext>
            </a:extLst>
          </p:cNvPr>
          <p:cNvSpPr txBox="1"/>
          <p:nvPr/>
        </p:nvSpPr>
        <p:spPr>
          <a:xfrm>
            <a:off x="6045567" y="1509679"/>
            <a:ext cx="2525663" cy="90332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Installing different versions of the same software on your OS can get messy and have unexpected consequences and installing everything directly on your OS can cause the system to get bloated.</a:t>
            </a:r>
          </a:p>
        </p:txBody>
      </p:sp>
      <p:sp>
        <p:nvSpPr>
          <p:cNvPr id="1041" name="Google Shape;898;p88">
            <a:extLst>
              <a:ext uri="{FF2B5EF4-FFF2-40B4-BE49-F238E27FC236}">
                <a16:creationId xmlns:a16="http://schemas.microsoft.com/office/drawing/2014/main" id="{5E695AE5-0376-D654-66A0-1BBA20A423F8}"/>
              </a:ext>
            </a:extLst>
          </p:cNvPr>
          <p:cNvSpPr txBox="1"/>
          <p:nvPr/>
        </p:nvSpPr>
        <p:spPr>
          <a:xfrm>
            <a:off x="3252906" y="1509679"/>
            <a:ext cx="2603125" cy="90332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By keeping all your software for a specific project within a virtual environment, it is easier to keep track of required software and specific versions. This will make it easier to remake the environment.</a:t>
            </a:r>
          </a:p>
        </p:txBody>
      </p:sp>
    </p:spTree>
    <p:extLst>
      <p:ext uri="{BB962C8B-B14F-4D97-AF65-F5344CB8AC3E}">
        <p14:creationId xmlns:p14="http://schemas.microsoft.com/office/powerpoint/2010/main" val="22060658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Conda &amp; Mamba</a:t>
            </a:r>
            <a:endParaRPr sz="2400" dirty="0">
              <a:solidFill>
                <a:srgbClr val="F3F3F3"/>
              </a:solidFill>
              <a:latin typeface="+mj-lt"/>
              <a:ea typeface="Montserrat Light"/>
              <a:cs typeface="Montserrat Light"/>
              <a:sym typeface="Montserrat Light"/>
            </a:endParaRPr>
          </a:p>
        </p:txBody>
      </p:sp>
    </p:spTree>
    <p:extLst>
      <p:ext uri="{BB962C8B-B14F-4D97-AF65-F5344CB8AC3E}">
        <p14:creationId xmlns:p14="http://schemas.microsoft.com/office/powerpoint/2010/main" val="232077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conda/mamba?</a:t>
            </a:r>
          </a:p>
        </p:txBody>
      </p:sp>
    </p:spTree>
    <p:extLst>
      <p:ext uri="{BB962C8B-B14F-4D97-AF65-F5344CB8AC3E}">
        <p14:creationId xmlns:p14="http://schemas.microsoft.com/office/powerpoint/2010/main" val="1322924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conda/mamba?</a:t>
            </a:r>
          </a:p>
        </p:txBody>
      </p:sp>
      <p:sp>
        <p:nvSpPr>
          <p:cNvPr id="48" name="Google Shape;898;p88"/>
          <p:cNvSpPr txBox="1"/>
          <p:nvPr/>
        </p:nvSpPr>
        <p:spPr>
          <a:xfrm>
            <a:off x="572771" y="1182370"/>
            <a:ext cx="34785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is one of the most popular python package &amp; environment management tools for data scientist. </a:t>
            </a:r>
          </a:p>
        </p:txBody>
      </p:sp>
      <p:pic>
        <p:nvPicPr>
          <p:cNvPr id="2056" name="Picture 8">
            <a:extLst>
              <a:ext uri="{FF2B5EF4-FFF2-40B4-BE49-F238E27FC236}">
                <a16:creationId xmlns:a16="http://schemas.microsoft.com/office/drawing/2014/main" id="{C1177432-F7CF-7778-A28F-C39E0758A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1781636"/>
            <a:ext cx="1949450" cy="4044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etting Started with Conda. Just the basics. What is Conda? Why… | by David  R. Pugh | Towards Data Science">
            <a:extLst>
              <a:ext uri="{FF2B5EF4-FFF2-40B4-BE49-F238E27FC236}">
                <a16:creationId xmlns:a16="http://schemas.microsoft.com/office/drawing/2014/main" id="{D5395A31-F8F7-0D31-26EF-7572F838A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95" y="2470150"/>
            <a:ext cx="289306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567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conda/mamba?</a:t>
            </a:r>
          </a:p>
        </p:txBody>
      </p:sp>
      <p:sp>
        <p:nvSpPr>
          <p:cNvPr id="48" name="Google Shape;898;p88"/>
          <p:cNvSpPr txBox="1"/>
          <p:nvPr/>
        </p:nvSpPr>
        <p:spPr>
          <a:xfrm>
            <a:off x="572771" y="1182370"/>
            <a:ext cx="34785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is one of the most popular python package &amp; environment management tools for data scientist. </a:t>
            </a:r>
          </a:p>
        </p:txBody>
      </p:sp>
      <p:sp>
        <p:nvSpPr>
          <p:cNvPr id="2" name="Google Shape;898;p88">
            <a:extLst>
              <a:ext uri="{FF2B5EF4-FFF2-40B4-BE49-F238E27FC236}">
                <a16:creationId xmlns:a16="http://schemas.microsoft.com/office/drawing/2014/main" id="{15AB627F-D790-DDCD-FEAF-11728CB6E985}"/>
              </a:ext>
            </a:extLst>
          </p:cNvPr>
          <p:cNvSpPr txBox="1"/>
          <p:nvPr/>
        </p:nvSpPr>
        <p:spPr>
          <a:xfrm>
            <a:off x="4808220" y="1182370"/>
            <a:ext cx="3427729"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Mamba is a reimplementation of the conda package manager in C++ (meaning it’s much faster). </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However, it </a:t>
            </a:r>
            <a:r>
              <a:rPr lang="en-US" sz="1200" i="1" dirty="0">
                <a:solidFill>
                  <a:schemeClr val="accent6"/>
                </a:solidFill>
                <a:latin typeface="+mj-lt"/>
                <a:ea typeface="Clean" charset="0"/>
                <a:cs typeface="+mj-lt"/>
                <a:sym typeface="Clean" charset="0"/>
              </a:rPr>
              <a:t>cannot</a:t>
            </a:r>
            <a:r>
              <a:rPr lang="en-US" sz="1200" dirty="0">
                <a:solidFill>
                  <a:schemeClr val="accent6"/>
                </a:solidFill>
                <a:latin typeface="+mj-lt"/>
                <a:ea typeface="Clean" charset="0"/>
                <a:cs typeface="+mj-lt"/>
                <a:sym typeface="Clean" charset="0"/>
              </a:rPr>
              <a:t> to do EVERYTHING conda can.</a:t>
            </a:r>
          </a:p>
        </p:txBody>
      </p:sp>
      <p:pic>
        <p:nvPicPr>
          <p:cNvPr id="2054" name="Picture 6" descr="Welcome to Mamba's documentation! — documentation">
            <a:extLst>
              <a:ext uri="{FF2B5EF4-FFF2-40B4-BE49-F238E27FC236}">
                <a16:creationId xmlns:a16="http://schemas.microsoft.com/office/drawing/2014/main" id="{DC00B0D1-8913-80DB-82AB-6E94A53BE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8089" y="2051149"/>
            <a:ext cx="2036762" cy="13054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1177432-F7CF-7778-A28F-C39E0758A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781636"/>
            <a:ext cx="1949450" cy="4044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etting Started with Conda. Just the basics. What is Conda? Why… | by David  R. Pugh | Towards Data Science">
            <a:extLst>
              <a:ext uri="{FF2B5EF4-FFF2-40B4-BE49-F238E27FC236}">
                <a16:creationId xmlns:a16="http://schemas.microsoft.com/office/drawing/2014/main" id="{D5395A31-F8F7-0D31-26EF-7572F838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95" y="2470150"/>
            <a:ext cx="289306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718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Virtual Environments</a:t>
            </a:r>
            <a:endParaRPr sz="2400" dirty="0">
              <a:solidFill>
                <a:srgbClr val="F3F3F3"/>
              </a:solidFill>
              <a:latin typeface="+mj-l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conda/mamba?</a:t>
            </a:r>
          </a:p>
        </p:txBody>
      </p:sp>
      <p:sp>
        <p:nvSpPr>
          <p:cNvPr id="48" name="Google Shape;898;p88"/>
          <p:cNvSpPr txBox="1"/>
          <p:nvPr/>
        </p:nvSpPr>
        <p:spPr>
          <a:xfrm>
            <a:off x="572771" y="1182370"/>
            <a:ext cx="34785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is one of the most popular python package &amp; environment management tools for data scientist. </a:t>
            </a:r>
          </a:p>
        </p:txBody>
      </p:sp>
      <p:sp>
        <p:nvSpPr>
          <p:cNvPr id="2" name="Google Shape;898;p88">
            <a:extLst>
              <a:ext uri="{FF2B5EF4-FFF2-40B4-BE49-F238E27FC236}">
                <a16:creationId xmlns:a16="http://schemas.microsoft.com/office/drawing/2014/main" id="{15AB627F-D790-DDCD-FEAF-11728CB6E985}"/>
              </a:ext>
            </a:extLst>
          </p:cNvPr>
          <p:cNvSpPr txBox="1"/>
          <p:nvPr/>
        </p:nvSpPr>
        <p:spPr>
          <a:xfrm>
            <a:off x="4808220" y="1182370"/>
            <a:ext cx="3427729"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Mamba is a reimplementation of the conda package manager in C++ (meaning it’s much faster). </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However, it </a:t>
            </a:r>
            <a:r>
              <a:rPr lang="en-US" sz="1200" i="1" dirty="0">
                <a:solidFill>
                  <a:schemeClr val="accent6"/>
                </a:solidFill>
                <a:latin typeface="+mj-lt"/>
                <a:ea typeface="Clean" charset="0"/>
                <a:cs typeface="+mj-lt"/>
                <a:sym typeface="Clean" charset="0"/>
              </a:rPr>
              <a:t>cannot</a:t>
            </a:r>
            <a:r>
              <a:rPr lang="en-US" sz="1200" dirty="0">
                <a:solidFill>
                  <a:schemeClr val="accent6"/>
                </a:solidFill>
                <a:latin typeface="+mj-lt"/>
                <a:ea typeface="Clean" charset="0"/>
                <a:cs typeface="+mj-lt"/>
                <a:sym typeface="Clean" charset="0"/>
              </a:rPr>
              <a:t> to do EVERYTHING conda can.</a:t>
            </a:r>
          </a:p>
        </p:txBody>
      </p:sp>
      <p:pic>
        <p:nvPicPr>
          <p:cNvPr id="2054" name="Picture 6" descr="Welcome to Mamba's documentation! — documentation">
            <a:extLst>
              <a:ext uri="{FF2B5EF4-FFF2-40B4-BE49-F238E27FC236}">
                <a16:creationId xmlns:a16="http://schemas.microsoft.com/office/drawing/2014/main" id="{DC00B0D1-8913-80DB-82AB-6E94A53BE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8089" y="2051149"/>
            <a:ext cx="2036762" cy="13054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1177432-F7CF-7778-A28F-C39E0758A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781636"/>
            <a:ext cx="1949450" cy="4044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etting Started with Conda. Just the basics. What is Conda? Why… | by David  R. Pugh | Towards Data Science">
            <a:extLst>
              <a:ext uri="{FF2B5EF4-FFF2-40B4-BE49-F238E27FC236}">
                <a16:creationId xmlns:a16="http://schemas.microsoft.com/office/drawing/2014/main" id="{D5395A31-F8F7-0D31-26EF-7572F838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95" y="2470150"/>
            <a:ext cx="2893060" cy="19431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98;p88">
            <a:extLst>
              <a:ext uri="{FF2B5EF4-FFF2-40B4-BE49-F238E27FC236}">
                <a16:creationId xmlns:a16="http://schemas.microsoft.com/office/drawing/2014/main" id="{67CCB43C-FE33-62E1-9AE0-D9F85A261C0E}"/>
              </a:ext>
            </a:extLst>
          </p:cNvPr>
          <p:cNvSpPr txBox="1"/>
          <p:nvPr/>
        </p:nvSpPr>
        <p:spPr>
          <a:xfrm>
            <a:off x="4808221" y="3545320"/>
            <a:ext cx="3218180"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General rule:</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Use </a:t>
            </a:r>
            <a:r>
              <a:rPr lang="en-US" sz="1200" b="1" dirty="0">
                <a:solidFill>
                  <a:schemeClr val="accent6"/>
                </a:solidFill>
                <a:latin typeface="+mj-lt"/>
                <a:ea typeface="Clean" charset="0"/>
                <a:cs typeface="+mj-lt"/>
                <a:sym typeface="Clean" charset="0"/>
              </a:rPr>
              <a:t>‘mamba’ for installing </a:t>
            </a:r>
            <a:r>
              <a:rPr lang="en-US" sz="1200" dirty="0">
                <a:solidFill>
                  <a:schemeClr val="accent6"/>
                </a:solidFill>
                <a:latin typeface="+mj-lt"/>
                <a:ea typeface="Clean" charset="0"/>
                <a:cs typeface="+mj-lt"/>
                <a:sym typeface="Clean" charset="0"/>
              </a:rPr>
              <a:t>software (this includes creating new environments)</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Use </a:t>
            </a:r>
            <a:r>
              <a:rPr lang="en-US" sz="1200" b="1" dirty="0">
                <a:solidFill>
                  <a:schemeClr val="accent6"/>
                </a:solidFill>
                <a:latin typeface="+mj-lt"/>
                <a:ea typeface="Clean" charset="0"/>
                <a:cs typeface="+mj-lt"/>
                <a:sym typeface="Clean" charset="0"/>
              </a:rPr>
              <a:t>‘</a:t>
            </a:r>
            <a:r>
              <a:rPr lang="en-US" sz="1200" b="1" dirty="0" err="1">
                <a:solidFill>
                  <a:schemeClr val="accent6"/>
                </a:solidFill>
                <a:latin typeface="+mj-lt"/>
                <a:ea typeface="Clean" charset="0"/>
                <a:cs typeface="+mj-lt"/>
                <a:sym typeface="Clean" charset="0"/>
              </a:rPr>
              <a:t>conda</a:t>
            </a:r>
            <a:r>
              <a:rPr lang="en-US" sz="1200" b="1" dirty="0">
                <a:solidFill>
                  <a:schemeClr val="accent6"/>
                </a:solidFill>
                <a:latin typeface="+mj-lt"/>
                <a:ea typeface="Clean" charset="0"/>
                <a:cs typeface="+mj-lt"/>
                <a:sym typeface="Clean" charset="0"/>
              </a:rPr>
              <a:t>’ for everything </a:t>
            </a:r>
            <a:r>
              <a:rPr lang="en-US" sz="1200" dirty="0">
                <a:solidFill>
                  <a:schemeClr val="accent6"/>
                </a:solidFill>
                <a:latin typeface="+mj-lt"/>
                <a:ea typeface="Clean" charset="0"/>
                <a:cs typeface="+mj-lt"/>
                <a:sym typeface="Clean" charset="0"/>
              </a:rPr>
              <a:t>else</a:t>
            </a:r>
          </a:p>
        </p:txBody>
      </p:sp>
    </p:spTree>
    <p:extLst>
      <p:ext uri="{BB962C8B-B14F-4D97-AF65-F5344CB8AC3E}">
        <p14:creationId xmlns:p14="http://schemas.microsoft.com/office/powerpoint/2010/main" val="19964957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use conda/mamba</a:t>
            </a:r>
          </a:p>
        </p:txBody>
      </p:sp>
    </p:spTree>
    <p:extLst>
      <p:ext uri="{BB962C8B-B14F-4D97-AF65-F5344CB8AC3E}">
        <p14:creationId xmlns:p14="http://schemas.microsoft.com/office/powerpoint/2010/main" val="26919393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use conda/mamba</a:t>
            </a:r>
          </a:p>
        </p:txBody>
      </p:sp>
      <p:sp>
        <p:nvSpPr>
          <p:cNvPr id="48" name="Google Shape;898;p88"/>
          <p:cNvSpPr txBox="1"/>
          <p:nvPr/>
        </p:nvSpPr>
        <p:spPr>
          <a:xfrm>
            <a:off x="572771" y="1182370"/>
            <a:ext cx="2926080" cy="230832"/>
          </a:xfrm>
          <a:prstGeom prst="rect">
            <a:avLst/>
          </a:prstGeom>
          <a:noFill/>
          <a:ln>
            <a:noFill/>
          </a:ln>
        </p:spPr>
        <p:txBody>
          <a:bodyPr spcFirstLastPara="1" wrap="square" lIns="9144" tIns="9144" rIns="9144" bIns="9144" anchor="t" anchorCtr="0">
            <a:spAutoFit/>
          </a:bodyPr>
          <a:lstStyle/>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install python packages</a:t>
            </a:r>
          </a:p>
        </p:txBody>
      </p:sp>
    </p:spTree>
    <p:extLst>
      <p:ext uri="{BB962C8B-B14F-4D97-AF65-F5344CB8AC3E}">
        <p14:creationId xmlns:p14="http://schemas.microsoft.com/office/powerpoint/2010/main" val="5811254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use conda/mamba</a:t>
            </a:r>
          </a:p>
        </p:txBody>
      </p:sp>
      <p:sp>
        <p:nvSpPr>
          <p:cNvPr id="48" name="Google Shape;898;p88"/>
          <p:cNvSpPr txBox="1"/>
          <p:nvPr/>
        </p:nvSpPr>
        <p:spPr>
          <a:xfrm>
            <a:off x="572771" y="1182370"/>
            <a:ext cx="2926080" cy="443198"/>
          </a:xfrm>
          <a:prstGeom prst="rect">
            <a:avLst/>
          </a:prstGeom>
          <a:noFill/>
          <a:ln>
            <a:noFill/>
          </a:ln>
        </p:spPr>
        <p:txBody>
          <a:bodyPr spcFirstLastPara="1" wrap="square" lIns="9144" tIns="9144" rIns="9144" bIns="9144" anchor="t" anchorCtr="0">
            <a:spAutoFit/>
          </a:bodyPr>
          <a:lstStyle/>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install python packages</a:t>
            </a:r>
          </a:p>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install non-python packages</a:t>
            </a:r>
          </a:p>
        </p:txBody>
      </p:sp>
    </p:spTree>
    <p:extLst>
      <p:ext uri="{BB962C8B-B14F-4D97-AF65-F5344CB8AC3E}">
        <p14:creationId xmlns:p14="http://schemas.microsoft.com/office/powerpoint/2010/main" val="2904958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use conda/mamba</a:t>
            </a:r>
          </a:p>
        </p:txBody>
      </p:sp>
      <p:sp>
        <p:nvSpPr>
          <p:cNvPr id="48" name="Google Shape;898;p88"/>
          <p:cNvSpPr txBox="1"/>
          <p:nvPr/>
        </p:nvSpPr>
        <p:spPr>
          <a:xfrm>
            <a:off x="572771" y="1182370"/>
            <a:ext cx="2926080" cy="655564"/>
          </a:xfrm>
          <a:prstGeom prst="rect">
            <a:avLst/>
          </a:prstGeom>
          <a:noFill/>
          <a:ln>
            <a:noFill/>
          </a:ln>
        </p:spPr>
        <p:txBody>
          <a:bodyPr spcFirstLastPara="1" wrap="square" lIns="9144" tIns="9144" rIns="9144" bIns="9144" anchor="t" anchorCtr="0">
            <a:spAutoFit/>
          </a:bodyPr>
          <a:lstStyle/>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install python packages</a:t>
            </a:r>
          </a:p>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install non-python packages</a:t>
            </a:r>
          </a:p>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use pip</a:t>
            </a:r>
          </a:p>
        </p:txBody>
      </p:sp>
    </p:spTree>
    <p:extLst>
      <p:ext uri="{BB962C8B-B14F-4D97-AF65-F5344CB8AC3E}">
        <p14:creationId xmlns:p14="http://schemas.microsoft.com/office/powerpoint/2010/main" val="638830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use conda/mamba</a:t>
            </a:r>
          </a:p>
        </p:txBody>
      </p:sp>
      <p:sp>
        <p:nvSpPr>
          <p:cNvPr id="48" name="Google Shape;898;p88"/>
          <p:cNvSpPr txBox="1"/>
          <p:nvPr/>
        </p:nvSpPr>
        <p:spPr>
          <a:xfrm>
            <a:off x="572771" y="1182370"/>
            <a:ext cx="2926080" cy="867930"/>
          </a:xfrm>
          <a:prstGeom prst="rect">
            <a:avLst/>
          </a:prstGeom>
          <a:noFill/>
          <a:ln>
            <a:noFill/>
          </a:ln>
        </p:spPr>
        <p:txBody>
          <a:bodyPr spcFirstLastPara="1" wrap="square" lIns="9144" tIns="9144" rIns="9144" bIns="9144" anchor="t" anchorCtr="0">
            <a:spAutoFit/>
          </a:bodyPr>
          <a:lstStyle/>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install python packages</a:t>
            </a:r>
          </a:p>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install non-python packages</a:t>
            </a:r>
          </a:p>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use pip</a:t>
            </a:r>
          </a:p>
          <a:p>
            <a:pPr marL="171450" indent="-171450" algn="just">
              <a:lnSpc>
                <a:spcPct val="115000"/>
              </a:lnSpc>
              <a:buFont typeface="Arial" panose="020B0604020202020204" pitchFamily="34" charset="0"/>
              <a:buChar char="•"/>
            </a:pPr>
            <a:r>
              <a:rPr lang="en-US" sz="1200" dirty="0">
                <a:solidFill>
                  <a:schemeClr val="accent6"/>
                </a:solidFill>
                <a:latin typeface="+mj-lt"/>
                <a:ea typeface="Clean" charset="0"/>
                <a:cs typeface="+mj-lt"/>
                <a:sym typeface="Clean" charset="0"/>
              </a:rPr>
              <a:t>Can create virtual environments</a:t>
            </a:r>
          </a:p>
        </p:txBody>
      </p:sp>
    </p:spTree>
    <p:extLst>
      <p:ext uri="{BB962C8B-B14F-4D97-AF65-F5344CB8AC3E}">
        <p14:creationId xmlns:p14="http://schemas.microsoft.com/office/powerpoint/2010/main" val="23617506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use conda/mamba</a:t>
            </a:r>
          </a:p>
        </p:txBody>
      </p:sp>
      <p:sp>
        <p:nvSpPr>
          <p:cNvPr id="48" name="Google Shape;898;p88"/>
          <p:cNvSpPr txBox="1"/>
          <p:nvPr/>
        </p:nvSpPr>
        <p:spPr>
          <a:xfrm>
            <a:off x="572771" y="1182370"/>
            <a:ext cx="2926080" cy="1080296"/>
          </a:xfrm>
          <a:prstGeom prst="rect">
            <a:avLst/>
          </a:prstGeom>
          <a:noFill/>
          <a:ln>
            <a:noFill/>
          </a:ln>
        </p:spPr>
        <p:txBody>
          <a:bodyPr spcFirstLastPara="1" wrap="square" lIns="9144" tIns="9144" rIns="9144" bIns="9144" anchor="t" anchorCtr="0">
            <a:spAutoFit/>
          </a:bodyPr>
          <a:lstStyle/>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install python packages</a:t>
            </a:r>
          </a:p>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install non-python packages</a:t>
            </a:r>
          </a:p>
          <a:p>
            <a:pPr marL="171450" marR="0" lvl="0" indent="-171450" algn="just"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Can use pip</a:t>
            </a:r>
          </a:p>
          <a:p>
            <a:pPr marL="171450" indent="-171450" algn="just">
              <a:lnSpc>
                <a:spcPct val="115000"/>
              </a:lnSpc>
              <a:buFont typeface="Arial" panose="020B0604020202020204" pitchFamily="34" charset="0"/>
              <a:buChar char="•"/>
            </a:pPr>
            <a:r>
              <a:rPr lang="en-US" sz="1200" dirty="0">
                <a:solidFill>
                  <a:schemeClr val="accent6"/>
                </a:solidFill>
                <a:latin typeface="+mj-lt"/>
                <a:ea typeface="Clean" charset="0"/>
                <a:cs typeface="+mj-lt"/>
                <a:sym typeface="Clean" charset="0"/>
              </a:rPr>
              <a:t>Can create virtual environments</a:t>
            </a:r>
          </a:p>
          <a:p>
            <a:pPr marL="171450" marR="0" lvl="0" indent="-171450" algn="just" rtl="0">
              <a:lnSpc>
                <a:spcPct val="115000"/>
              </a:lnSpc>
              <a:spcBef>
                <a:spcPts val="0"/>
              </a:spcBef>
              <a:spcAft>
                <a:spcPts val="0"/>
              </a:spcAft>
              <a:buFont typeface="Arial" panose="020B0604020202020204" pitchFamily="34" charset="0"/>
              <a:buChar char="•"/>
            </a:pPr>
            <a:r>
              <a:rPr lang="en-US" sz="1200" b="1" u="sng" dirty="0">
                <a:solidFill>
                  <a:schemeClr val="accent6"/>
                </a:solidFill>
                <a:latin typeface="+mj-lt"/>
                <a:ea typeface="Clean" charset="0"/>
                <a:cs typeface="+mj-lt"/>
                <a:sym typeface="Clean" charset="0"/>
              </a:rPr>
              <a:t>Checks dependencies</a:t>
            </a:r>
          </a:p>
        </p:txBody>
      </p:sp>
    </p:spTree>
    <p:extLst>
      <p:ext uri="{BB962C8B-B14F-4D97-AF65-F5344CB8AC3E}">
        <p14:creationId xmlns:p14="http://schemas.microsoft.com/office/powerpoint/2010/main" val="3768187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Setting up conda &amp; mamba</a:t>
            </a:r>
            <a:endParaRPr sz="2400" dirty="0">
              <a:solidFill>
                <a:srgbClr val="F3F3F3"/>
              </a:solidFill>
              <a:latin typeface="+mj-lt"/>
              <a:ea typeface="Montserrat Light"/>
              <a:cs typeface="Montserrat Light"/>
              <a:sym typeface="Montserrat Light"/>
            </a:endParaRPr>
          </a:p>
        </p:txBody>
      </p:sp>
    </p:spTree>
    <p:extLst>
      <p:ext uri="{BB962C8B-B14F-4D97-AF65-F5344CB8AC3E}">
        <p14:creationId xmlns:p14="http://schemas.microsoft.com/office/powerpoint/2010/main" val="2186349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Installing conda &amp; mamba</a:t>
            </a:r>
          </a:p>
        </p:txBody>
      </p:sp>
    </p:spTree>
    <p:extLst>
      <p:ext uri="{BB962C8B-B14F-4D97-AF65-F5344CB8AC3E}">
        <p14:creationId xmlns:p14="http://schemas.microsoft.com/office/powerpoint/2010/main" val="17257053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Installing conda &amp; mamba</a:t>
            </a:r>
          </a:p>
        </p:txBody>
      </p:sp>
      <p:sp>
        <p:nvSpPr>
          <p:cNvPr id="48" name="Google Shape;898;p88"/>
          <p:cNvSpPr txBox="1"/>
          <p:nvPr/>
        </p:nvSpPr>
        <p:spPr>
          <a:xfrm>
            <a:off x="572770" y="1182370"/>
            <a:ext cx="4551679"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a:t>
            </a:r>
            <a:r>
              <a:rPr lang="en-US" sz="1200" b="1" dirty="0">
                <a:solidFill>
                  <a:schemeClr val="accent6"/>
                </a:solidFill>
                <a:latin typeface="+mj-lt"/>
                <a:ea typeface="Clean" charset="0"/>
                <a:cs typeface="+mj-lt"/>
                <a:sym typeface="Clean" charset="0"/>
              </a:rPr>
              <a:t>Install conda </a:t>
            </a:r>
            <a:r>
              <a:rPr lang="en-US" sz="1200" dirty="0">
                <a:solidFill>
                  <a:schemeClr val="accent6"/>
                </a:solidFill>
                <a:latin typeface="+mj-lt"/>
                <a:ea typeface="Clean" charset="0"/>
                <a:cs typeface="+mj-lt"/>
                <a:sym typeface="Clean" charset="0"/>
              </a:rPr>
              <a:t>by follow installation instructions here:</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https://conda.io/projects/conda/en/latest/user-guide/install/index.html</a:t>
            </a:r>
          </a:p>
          <a:p>
            <a:pPr marR="0" lvl="0" rtl="0">
              <a:lnSpc>
                <a:spcPct val="115000"/>
              </a:lnSpc>
              <a:spcBef>
                <a:spcPts val="0"/>
              </a:spcBef>
              <a:spcAft>
                <a:spcPts val="0"/>
              </a:spcAft>
            </a:pPr>
            <a:endParaRPr lang="en-US" sz="1200" dirty="0">
              <a:solidFill>
                <a:schemeClr val="accent6"/>
              </a:solidFill>
              <a:latin typeface="+mj-lt"/>
              <a:ea typeface="Clean" charset="0"/>
              <a:cs typeface="+mj-lt"/>
              <a:sym typeface="Clean" charset="0"/>
            </a:endParaRP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will be told asked to download a file and run it</a:t>
            </a:r>
          </a:p>
        </p:txBody>
      </p:sp>
    </p:spTree>
    <p:extLst>
      <p:ext uri="{BB962C8B-B14F-4D97-AF65-F5344CB8AC3E}">
        <p14:creationId xmlns:p14="http://schemas.microsoft.com/office/powerpoint/2010/main" val="13516633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are virtual environments?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Installing conda &amp; mamba</a:t>
            </a:r>
          </a:p>
        </p:txBody>
      </p:sp>
      <p:sp>
        <p:nvSpPr>
          <p:cNvPr id="48" name="Google Shape;898;p88"/>
          <p:cNvSpPr txBox="1"/>
          <p:nvPr/>
        </p:nvSpPr>
        <p:spPr>
          <a:xfrm>
            <a:off x="572770" y="1182370"/>
            <a:ext cx="4551679"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a:t>
            </a:r>
            <a:r>
              <a:rPr lang="en-US" sz="1200" b="1" dirty="0">
                <a:solidFill>
                  <a:schemeClr val="accent6"/>
                </a:solidFill>
                <a:latin typeface="+mj-lt"/>
                <a:ea typeface="Clean" charset="0"/>
                <a:cs typeface="+mj-lt"/>
                <a:sym typeface="Clean" charset="0"/>
              </a:rPr>
              <a:t>Install conda </a:t>
            </a:r>
            <a:r>
              <a:rPr lang="en-US" sz="1200" dirty="0">
                <a:solidFill>
                  <a:schemeClr val="accent6"/>
                </a:solidFill>
                <a:latin typeface="+mj-lt"/>
                <a:ea typeface="Clean" charset="0"/>
                <a:cs typeface="+mj-lt"/>
                <a:sym typeface="Clean" charset="0"/>
              </a:rPr>
              <a:t>by follow installation instructions here:</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https://conda.io/projects/conda/en/latest/user-guide/install/index.html</a:t>
            </a:r>
          </a:p>
          <a:p>
            <a:pPr marR="0" lvl="0" rtl="0">
              <a:lnSpc>
                <a:spcPct val="115000"/>
              </a:lnSpc>
              <a:spcBef>
                <a:spcPts val="0"/>
              </a:spcBef>
              <a:spcAft>
                <a:spcPts val="0"/>
              </a:spcAft>
            </a:pPr>
            <a:endParaRPr lang="en-US" sz="1200" dirty="0">
              <a:solidFill>
                <a:schemeClr val="accent6"/>
              </a:solidFill>
              <a:latin typeface="+mj-lt"/>
              <a:ea typeface="Clean" charset="0"/>
              <a:cs typeface="+mj-lt"/>
              <a:sym typeface="Clean" charset="0"/>
            </a:endParaRP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will be told asked to download a file and run it</a:t>
            </a:r>
          </a:p>
        </p:txBody>
      </p:sp>
      <p:grpSp>
        <p:nvGrpSpPr>
          <p:cNvPr id="3" name="Group 2">
            <a:extLst>
              <a:ext uri="{FF2B5EF4-FFF2-40B4-BE49-F238E27FC236}">
                <a16:creationId xmlns:a16="http://schemas.microsoft.com/office/drawing/2014/main" id="{DE44EED4-3292-5956-C482-65A8445F5397}"/>
              </a:ext>
            </a:extLst>
          </p:cNvPr>
          <p:cNvGrpSpPr/>
          <p:nvPr/>
        </p:nvGrpSpPr>
        <p:grpSpPr>
          <a:xfrm>
            <a:off x="572770" y="2304215"/>
            <a:ext cx="4551679" cy="1957905"/>
            <a:chOff x="6664971" y="224601"/>
            <a:chExt cx="2776097" cy="875804"/>
          </a:xfrm>
        </p:grpSpPr>
        <p:sp>
          <p:nvSpPr>
            <p:cNvPr id="4" name="Rectangle: Rounded Corners 3">
              <a:extLst>
                <a:ext uri="{FF2B5EF4-FFF2-40B4-BE49-F238E27FC236}">
                  <a16:creationId xmlns:a16="http://schemas.microsoft.com/office/drawing/2014/main" id="{DAAA75AD-C96E-34F0-4189-86BD08C0D5CD}"/>
                </a:ext>
              </a:extLst>
            </p:cNvPr>
            <p:cNvSpPr/>
            <p:nvPr/>
          </p:nvSpPr>
          <p:spPr>
            <a:xfrm>
              <a:off x="6664971" y="224601"/>
              <a:ext cx="2776097" cy="87580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solidFill>
                  <a:latin typeface="+mj-lt"/>
                </a:rPr>
                <a:t>Hints</a:t>
              </a:r>
            </a:p>
          </p:txBody>
        </p:sp>
        <p:sp>
          <p:nvSpPr>
            <p:cNvPr id="5" name="Google Shape;898;p88">
              <a:extLst>
                <a:ext uri="{FF2B5EF4-FFF2-40B4-BE49-F238E27FC236}">
                  <a16:creationId xmlns:a16="http://schemas.microsoft.com/office/drawing/2014/main" id="{2CAC71EE-CB7E-705E-AA36-B980C98F7E06}"/>
                </a:ext>
              </a:extLst>
            </p:cNvPr>
            <p:cNvSpPr txBox="1"/>
            <p:nvPr/>
          </p:nvSpPr>
          <p:spPr>
            <a:xfrm>
              <a:off x="6757143" y="400912"/>
              <a:ext cx="2634194" cy="293245"/>
            </a:xfrm>
            <a:prstGeom prst="rect">
              <a:avLst/>
            </a:prstGeom>
            <a:noFill/>
            <a:ln>
              <a:noFill/>
            </a:ln>
          </p:spPr>
          <p:txBody>
            <a:bodyPr spcFirstLastPara="1" wrap="square" lIns="9144" tIns="9144" rIns="9144" bIns="9144" anchor="t" anchorCtr="0">
              <a:spAutoFit/>
            </a:bodyPr>
            <a:lstStyle/>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 </a:t>
              </a:r>
              <a:r>
                <a:rPr lang="en-US" sz="1200" b="1" dirty="0">
                  <a:solidFill>
                    <a:schemeClr val="accent6"/>
                  </a:solidFill>
                  <a:latin typeface="+mj-lt"/>
                  <a:ea typeface="Clean" charset="0"/>
                  <a:cs typeface="+mj-lt"/>
                  <a:sym typeface="Clean" charset="0"/>
                </a:rPr>
                <a:t>recommend</a:t>
              </a:r>
              <a:r>
                <a:rPr lang="en-US" sz="1200" dirty="0">
                  <a:solidFill>
                    <a:schemeClr val="accent6"/>
                  </a:solidFill>
                  <a:latin typeface="+mj-lt"/>
                  <a:ea typeface="Clean" charset="0"/>
                  <a:cs typeface="+mj-lt"/>
                  <a:sym typeface="Clean" charset="0"/>
                </a:rPr>
                <a:t> (and use) ‘</a:t>
              </a:r>
              <a:r>
                <a:rPr lang="en-US" sz="1200" b="1" dirty="0" err="1">
                  <a:solidFill>
                    <a:schemeClr val="accent6"/>
                  </a:solidFill>
                  <a:latin typeface="+mj-lt"/>
                  <a:ea typeface="Clean" charset="0"/>
                  <a:cs typeface="+mj-lt"/>
                  <a:sym typeface="Clean" charset="0"/>
                </a:rPr>
                <a:t>miniconda</a:t>
              </a:r>
              <a:r>
                <a:rPr lang="en-US" sz="1200" dirty="0">
                  <a:solidFill>
                    <a:schemeClr val="accent6"/>
                  </a:solidFill>
                  <a:latin typeface="+mj-lt"/>
                  <a:ea typeface="Clean" charset="0"/>
                  <a:cs typeface="+mj-lt"/>
                  <a:sym typeface="Clean" charset="0"/>
                </a:rPr>
                <a:t>’ over ‘anaconda’ because it is more lightweight. Anaconda is a much larger file with many pre-installed packages that you may not need.</a:t>
              </a:r>
            </a:p>
          </p:txBody>
        </p:sp>
      </p:grpSp>
    </p:spTree>
    <p:extLst>
      <p:ext uri="{BB962C8B-B14F-4D97-AF65-F5344CB8AC3E}">
        <p14:creationId xmlns:p14="http://schemas.microsoft.com/office/powerpoint/2010/main" val="42198452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Installing conda &amp; mamba</a:t>
            </a:r>
          </a:p>
        </p:txBody>
      </p:sp>
      <p:sp>
        <p:nvSpPr>
          <p:cNvPr id="48" name="Google Shape;898;p88"/>
          <p:cNvSpPr txBox="1"/>
          <p:nvPr/>
        </p:nvSpPr>
        <p:spPr>
          <a:xfrm>
            <a:off x="572770" y="1182370"/>
            <a:ext cx="4551679"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a:t>
            </a:r>
            <a:r>
              <a:rPr lang="en-US" sz="1200" b="1" dirty="0">
                <a:solidFill>
                  <a:schemeClr val="accent6"/>
                </a:solidFill>
                <a:latin typeface="+mj-lt"/>
                <a:ea typeface="Clean" charset="0"/>
                <a:cs typeface="+mj-lt"/>
                <a:sym typeface="Clean" charset="0"/>
              </a:rPr>
              <a:t>Install conda </a:t>
            </a:r>
            <a:r>
              <a:rPr lang="en-US" sz="1200" dirty="0">
                <a:solidFill>
                  <a:schemeClr val="accent6"/>
                </a:solidFill>
                <a:latin typeface="+mj-lt"/>
                <a:ea typeface="Clean" charset="0"/>
                <a:cs typeface="+mj-lt"/>
                <a:sym typeface="Clean" charset="0"/>
              </a:rPr>
              <a:t>by follow installation instructions here:</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https://conda.io/projects/conda/en/latest/user-guide/install/index.html</a:t>
            </a:r>
          </a:p>
          <a:p>
            <a:pPr marR="0" lvl="0" rtl="0">
              <a:lnSpc>
                <a:spcPct val="115000"/>
              </a:lnSpc>
              <a:spcBef>
                <a:spcPts val="0"/>
              </a:spcBef>
              <a:spcAft>
                <a:spcPts val="0"/>
              </a:spcAft>
            </a:pPr>
            <a:endParaRPr lang="en-US" sz="1200" dirty="0">
              <a:solidFill>
                <a:schemeClr val="accent6"/>
              </a:solidFill>
              <a:latin typeface="+mj-lt"/>
              <a:ea typeface="Clean" charset="0"/>
              <a:cs typeface="+mj-lt"/>
              <a:sym typeface="Clean" charset="0"/>
            </a:endParaRP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will be told asked to download a file and run it</a:t>
            </a:r>
          </a:p>
        </p:txBody>
      </p:sp>
      <p:grpSp>
        <p:nvGrpSpPr>
          <p:cNvPr id="3" name="Group 2">
            <a:extLst>
              <a:ext uri="{FF2B5EF4-FFF2-40B4-BE49-F238E27FC236}">
                <a16:creationId xmlns:a16="http://schemas.microsoft.com/office/drawing/2014/main" id="{DE44EED4-3292-5956-C482-65A8445F5397}"/>
              </a:ext>
            </a:extLst>
          </p:cNvPr>
          <p:cNvGrpSpPr/>
          <p:nvPr/>
        </p:nvGrpSpPr>
        <p:grpSpPr>
          <a:xfrm>
            <a:off x="572770" y="2304215"/>
            <a:ext cx="4551679" cy="1957905"/>
            <a:chOff x="6664971" y="224601"/>
            <a:chExt cx="2776097" cy="875804"/>
          </a:xfrm>
        </p:grpSpPr>
        <p:sp>
          <p:nvSpPr>
            <p:cNvPr id="4" name="Rectangle: Rounded Corners 3">
              <a:extLst>
                <a:ext uri="{FF2B5EF4-FFF2-40B4-BE49-F238E27FC236}">
                  <a16:creationId xmlns:a16="http://schemas.microsoft.com/office/drawing/2014/main" id="{DAAA75AD-C96E-34F0-4189-86BD08C0D5CD}"/>
                </a:ext>
              </a:extLst>
            </p:cNvPr>
            <p:cNvSpPr/>
            <p:nvPr/>
          </p:nvSpPr>
          <p:spPr>
            <a:xfrm>
              <a:off x="6664971" y="224601"/>
              <a:ext cx="2776097" cy="87580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solidFill>
                  <a:latin typeface="+mj-lt"/>
                </a:rPr>
                <a:t>Hints</a:t>
              </a:r>
            </a:p>
          </p:txBody>
        </p:sp>
        <p:sp>
          <p:nvSpPr>
            <p:cNvPr id="5" name="Google Shape;898;p88">
              <a:extLst>
                <a:ext uri="{FF2B5EF4-FFF2-40B4-BE49-F238E27FC236}">
                  <a16:creationId xmlns:a16="http://schemas.microsoft.com/office/drawing/2014/main" id="{2CAC71EE-CB7E-705E-AA36-B980C98F7E06}"/>
                </a:ext>
              </a:extLst>
            </p:cNvPr>
            <p:cNvSpPr txBox="1"/>
            <p:nvPr/>
          </p:nvSpPr>
          <p:spPr>
            <a:xfrm>
              <a:off x="6757143" y="400912"/>
              <a:ext cx="2634194" cy="673224"/>
            </a:xfrm>
            <a:prstGeom prst="rect">
              <a:avLst/>
            </a:prstGeom>
            <a:noFill/>
            <a:ln>
              <a:noFill/>
            </a:ln>
          </p:spPr>
          <p:txBody>
            <a:bodyPr spcFirstLastPara="1" wrap="square" lIns="9144" tIns="9144" rIns="9144" bIns="9144" anchor="t" anchorCtr="0">
              <a:spAutoFit/>
            </a:bodyPr>
            <a:lstStyle/>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 </a:t>
              </a:r>
              <a:r>
                <a:rPr lang="en-US" sz="1200" b="1" dirty="0">
                  <a:solidFill>
                    <a:schemeClr val="accent6"/>
                  </a:solidFill>
                  <a:latin typeface="+mj-lt"/>
                  <a:ea typeface="Clean" charset="0"/>
                  <a:cs typeface="+mj-lt"/>
                  <a:sym typeface="Clean" charset="0"/>
                </a:rPr>
                <a:t>recommend</a:t>
              </a:r>
              <a:r>
                <a:rPr lang="en-US" sz="1200" dirty="0">
                  <a:solidFill>
                    <a:schemeClr val="accent6"/>
                  </a:solidFill>
                  <a:latin typeface="+mj-lt"/>
                  <a:ea typeface="Clean" charset="0"/>
                  <a:cs typeface="+mj-lt"/>
                  <a:sym typeface="Clean" charset="0"/>
                </a:rPr>
                <a:t> (and use) ‘</a:t>
              </a:r>
              <a:r>
                <a:rPr lang="en-US" sz="1200" b="1" dirty="0" err="1">
                  <a:solidFill>
                    <a:schemeClr val="accent6"/>
                  </a:solidFill>
                  <a:latin typeface="+mj-lt"/>
                  <a:ea typeface="Clean" charset="0"/>
                  <a:cs typeface="+mj-lt"/>
                  <a:sym typeface="Clean" charset="0"/>
                </a:rPr>
                <a:t>miniconda</a:t>
              </a:r>
              <a:r>
                <a:rPr lang="en-US" sz="1200" dirty="0">
                  <a:solidFill>
                    <a:schemeClr val="accent6"/>
                  </a:solidFill>
                  <a:latin typeface="+mj-lt"/>
                  <a:ea typeface="Clean" charset="0"/>
                  <a:cs typeface="+mj-lt"/>
                  <a:sym typeface="Clean" charset="0"/>
                </a:rPr>
                <a:t>’ over ‘anaconda’ because it is more lightweight. Anaconda is a much larger file with many pre-installed packages that you may not need.</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If you are using </a:t>
              </a:r>
              <a:r>
                <a:rPr lang="en-US" sz="1200" b="1" dirty="0">
                  <a:solidFill>
                    <a:schemeClr val="accent6"/>
                  </a:solidFill>
                  <a:latin typeface="+mj-lt"/>
                  <a:ea typeface="Clean" charset="0"/>
                  <a:cs typeface="+mj-lt"/>
                  <a:sym typeface="Clean" charset="0"/>
                </a:rPr>
                <a:t>Windows</a:t>
              </a:r>
              <a:r>
                <a:rPr lang="en-US" sz="1200" dirty="0">
                  <a:solidFill>
                    <a:schemeClr val="accent6"/>
                  </a:solidFill>
                  <a:latin typeface="+mj-lt"/>
                  <a:ea typeface="Clean" charset="0"/>
                  <a:cs typeface="+mj-lt"/>
                  <a:sym typeface="Clean" charset="0"/>
                </a:rPr>
                <a:t>, I recommend </a:t>
              </a:r>
              <a:r>
                <a:rPr lang="en-US" sz="1200" b="1" dirty="0">
                  <a:solidFill>
                    <a:schemeClr val="accent6"/>
                  </a:solidFill>
                  <a:latin typeface="+mj-lt"/>
                  <a:ea typeface="Clean" charset="0"/>
                  <a:cs typeface="+mj-lt"/>
                  <a:sym typeface="Clean" charset="0"/>
                </a:rPr>
                <a:t>installing WSL </a:t>
              </a:r>
              <a:r>
                <a:rPr lang="en-US" sz="1200" dirty="0">
                  <a:solidFill>
                    <a:schemeClr val="accent6"/>
                  </a:solidFill>
                  <a:latin typeface="+mj-lt"/>
                  <a:ea typeface="Clean" charset="0"/>
                  <a:cs typeface="+mj-lt"/>
                  <a:sym typeface="Clean" charset="0"/>
                </a:rPr>
                <a:t>(Windows Subsystem for Linux) with Ubuntu and installing conda (Linux_ on WSL Ubuntu. Instructions for setting up WSL can be found here:</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https://ubuntu.com/wsl</a:t>
              </a:r>
              <a:endParaRPr lang="en-US" sz="1200" b="1" dirty="0">
                <a:solidFill>
                  <a:schemeClr val="accent6"/>
                </a:solidFill>
                <a:latin typeface="+mj-lt"/>
                <a:ea typeface="Clean" charset="0"/>
                <a:cs typeface="+mj-lt"/>
                <a:sym typeface="Clean" charset="0"/>
              </a:endParaRPr>
            </a:p>
          </p:txBody>
        </p:sp>
      </p:grpSp>
    </p:spTree>
    <p:extLst>
      <p:ext uri="{BB962C8B-B14F-4D97-AF65-F5344CB8AC3E}">
        <p14:creationId xmlns:p14="http://schemas.microsoft.com/office/powerpoint/2010/main" val="29505878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Installing conda &amp; mamba</a:t>
            </a:r>
          </a:p>
        </p:txBody>
      </p:sp>
      <p:sp>
        <p:nvSpPr>
          <p:cNvPr id="48" name="Google Shape;898;p88"/>
          <p:cNvSpPr txBox="1"/>
          <p:nvPr/>
        </p:nvSpPr>
        <p:spPr>
          <a:xfrm>
            <a:off x="572770" y="1182370"/>
            <a:ext cx="4551679"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a:t>
            </a:r>
            <a:r>
              <a:rPr lang="en-US" sz="1200" b="1" dirty="0">
                <a:solidFill>
                  <a:schemeClr val="accent6"/>
                </a:solidFill>
                <a:latin typeface="+mj-lt"/>
                <a:ea typeface="Clean" charset="0"/>
                <a:cs typeface="+mj-lt"/>
                <a:sym typeface="Clean" charset="0"/>
              </a:rPr>
              <a:t>Install conda </a:t>
            </a:r>
            <a:r>
              <a:rPr lang="en-US" sz="1200" dirty="0">
                <a:solidFill>
                  <a:schemeClr val="accent6"/>
                </a:solidFill>
                <a:latin typeface="+mj-lt"/>
                <a:ea typeface="Clean" charset="0"/>
                <a:cs typeface="+mj-lt"/>
                <a:sym typeface="Clean" charset="0"/>
              </a:rPr>
              <a:t>by follow installation instructions here:</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https://conda.io/projects/conda/en/latest/user-guide/install/index.html</a:t>
            </a:r>
          </a:p>
          <a:p>
            <a:pPr marR="0" lvl="0" rtl="0">
              <a:lnSpc>
                <a:spcPct val="115000"/>
              </a:lnSpc>
              <a:spcBef>
                <a:spcPts val="0"/>
              </a:spcBef>
              <a:spcAft>
                <a:spcPts val="0"/>
              </a:spcAft>
            </a:pPr>
            <a:endParaRPr lang="en-US" sz="1200" dirty="0">
              <a:solidFill>
                <a:schemeClr val="accent6"/>
              </a:solidFill>
              <a:latin typeface="+mj-lt"/>
              <a:ea typeface="Clean" charset="0"/>
              <a:cs typeface="+mj-lt"/>
              <a:sym typeface="Clean" charset="0"/>
            </a:endParaRP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will be told asked to download a file and run it</a:t>
            </a:r>
          </a:p>
        </p:txBody>
      </p:sp>
      <p:grpSp>
        <p:nvGrpSpPr>
          <p:cNvPr id="3" name="Group 2">
            <a:extLst>
              <a:ext uri="{FF2B5EF4-FFF2-40B4-BE49-F238E27FC236}">
                <a16:creationId xmlns:a16="http://schemas.microsoft.com/office/drawing/2014/main" id="{DE44EED4-3292-5956-C482-65A8445F5397}"/>
              </a:ext>
            </a:extLst>
          </p:cNvPr>
          <p:cNvGrpSpPr/>
          <p:nvPr/>
        </p:nvGrpSpPr>
        <p:grpSpPr>
          <a:xfrm>
            <a:off x="572770" y="2304215"/>
            <a:ext cx="4551679" cy="1957905"/>
            <a:chOff x="6664971" y="224601"/>
            <a:chExt cx="2776097" cy="875804"/>
          </a:xfrm>
        </p:grpSpPr>
        <p:sp>
          <p:nvSpPr>
            <p:cNvPr id="4" name="Rectangle: Rounded Corners 3">
              <a:extLst>
                <a:ext uri="{FF2B5EF4-FFF2-40B4-BE49-F238E27FC236}">
                  <a16:creationId xmlns:a16="http://schemas.microsoft.com/office/drawing/2014/main" id="{DAAA75AD-C96E-34F0-4189-86BD08C0D5CD}"/>
                </a:ext>
              </a:extLst>
            </p:cNvPr>
            <p:cNvSpPr/>
            <p:nvPr/>
          </p:nvSpPr>
          <p:spPr>
            <a:xfrm>
              <a:off x="6664971" y="224601"/>
              <a:ext cx="2776097" cy="87580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accent6"/>
                  </a:solidFill>
                  <a:latin typeface="+mj-lt"/>
                </a:rPr>
                <a:t>Hints</a:t>
              </a:r>
            </a:p>
          </p:txBody>
        </p:sp>
        <p:sp>
          <p:nvSpPr>
            <p:cNvPr id="5" name="Google Shape;898;p88">
              <a:extLst>
                <a:ext uri="{FF2B5EF4-FFF2-40B4-BE49-F238E27FC236}">
                  <a16:creationId xmlns:a16="http://schemas.microsoft.com/office/drawing/2014/main" id="{2CAC71EE-CB7E-705E-AA36-B980C98F7E06}"/>
                </a:ext>
              </a:extLst>
            </p:cNvPr>
            <p:cNvSpPr txBox="1"/>
            <p:nvPr/>
          </p:nvSpPr>
          <p:spPr>
            <a:xfrm>
              <a:off x="6757143" y="400912"/>
              <a:ext cx="2634194" cy="673224"/>
            </a:xfrm>
            <a:prstGeom prst="rect">
              <a:avLst/>
            </a:prstGeom>
            <a:noFill/>
            <a:ln>
              <a:noFill/>
            </a:ln>
          </p:spPr>
          <p:txBody>
            <a:bodyPr spcFirstLastPara="1" wrap="square" lIns="9144" tIns="9144" rIns="9144" bIns="9144" anchor="t" anchorCtr="0">
              <a:spAutoFit/>
            </a:bodyPr>
            <a:lstStyle/>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 </a:t>
              </a:r>
              <a:r>
                <a:rPr lang="en-US" sz="1200" b="1" dirty="0">
                  <a:solidFill>
                    <a:schemeClr val="accent6"/>
                  </a:solidFill>
                  <a:latin typeface="+mj-lt"/>
                  <a:ea typeface="Clean" charset="0"/>
                  <a:cs typeface="+mj-lt"/>
                  <a:sym typeface="Clean" charset="0"/>
                </a:rPr>
                <a:t>recommend</a:t>
              </a:r>
              <a:r>
                <a:rPr lang="en-US" sz="1200" dirty="0">
                  <a:solidFill>
                    <a:schemeClr val="accent6"/>
                  </a:solidFill>
                  <a:latin typeface="+mj-lt"/>
                  <a:ea typeface="Clean" charset="0"/>
                  <a:cs typeface="+mj-lt"/>
                  <a:sym typeface="Clean" charset="0"/>
                </a:rPr>
                <a:t> (and use) ‘</a:t>
              </a:r>
              <a:r>
                <a:rPr lang="en-US" sz="1200" b="1" dirty="0" err="1">
                  <a:solidFill>
                    <a:schemeClr val="accent6"/>
                  </a:solidFill>
                  <a:latin typeface="+mj-lt"/>
                  <a:ea typeface="Clean" charset="0"/>
                  <a:cs typeface="+mj-lt"/>
                  <a:sym typeface="Clean" charset="0"/>
                </a:rPr>
                <a:t>miniconda</a:t>
              </a:r>
              <a:r>
                <a:rPr lang="en-US" sz="1200" dirty="0">
                  <a:solidFill>
                    <a:schemeClr val="accent6"/>
                  </a:solidFill>
                  <a:latin typeface="+mj-lt"/>
                  <a:ea typeface="Clean" charset="0"/>
                  <a:cs typeface="+mj-lt"/>
                  <a:sym typeface="Clean" charset="0"/>
                </a:rPr>
                <a:t>’ over ‘anaconda’ because it is more lightweight. Anaconda is a much larger file with many pre-installed packages that you may not need.</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If you are using </a:t>
              </a:r>
              <a:r>
                <a:rPr lang="en-US" sz="1200" b="1" dirty="0">
                  <a:solidFill>
                    <a:schemeClr val="accent6"/>
                  </a:solidFill>
                  <a:latin typeface="+mj-lt"/>
                  <a:ea typeface="Clean" charset="0"/>
                  <a:cs typeface="+mj-lt"/>
                  <a:sym typeface="Clean" charset="0"/>
                </a:rPr>
                <a:t>Windows</a:t>
              </a:r>
              <a:r>
                <a:rPr lang="en-US" sz="1200" dirty="0">
                  <a:solidFill>
                    <a:schemeClr val="accent6"/>
                  </a:solidFill>
                  <a:latin typeface="+mj-lt"/>
                  <a:ea typeface="Clean" charset="0"/>
                  <a:cs typeface="+mj-lt"/>
                  <a:sym typeface="Clean" charset="0"/>
                </a:rPr>
                <a:t>, I recommend </a:t>
              </a:r>
              <a:r>
                <a:rPr lang="en-US" sz="1200" b="1" dirty="0">
                  <a:solidFill>
                    <a:schemeClr val="accent6"/>
                  </a:solidFill>
                  <a:latin typeface="+mj-lt"/>
                  <a:ea typeface="Clean" charset="0"/>
                  <a:cs typeface="+mj-lt"/>
                  <a:sym typeface="Clean" charset="0"/>
                </a:rPr>
                <a:t>installing WSL </a:t>
              </a:r>
              <a:r>
                <a:rPr lang="en-US" sz="1200" dirty="0">
                  <a:solidFill>
                    <a:schemeClr val="accent6"/>
                  </a:solidFill>
                  <a:latin typeface="+mj-lt"/>
                  <a:ea typeface="Clean" charset="0"/>
                  <a:cs typeface="+mj-lt"/>
                  <a:sym typeface="Clean" charset="0"/>
                </a:rPr>
                <a:t>(Windows Subsystem for Linux) with Ubuntu and installing conda (Linux_ on WSL Ubuntu. Instructions for setting up WSL can be found here:</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https://ubuntu.com/wsl</a:t>
              </a:r>
              <a:endParaRPr lang="en-US" sz="1200" b="1" dirty="0">
                <a:solidFill>
                  <a:schemeClr val="accent6"/>
                </a:solidFill>
                <a:latin typeface="+mj-lt"/>
                <a:ea typeface="Clean" charset="0"/>
                <a:cs typeface="+mj-lt"/>
                <a:sym typeface="Clean" charset="0"/>
              </a:endParaRPr>
            </a:p>
          </p:txBody>
        </p:sp>
      </p:grpSp>
      <p:sp>
        <p:nvSpPr>
          <p:cNvPr id="6" name="Google Shape;898;p88">
            <a:extLst>
              <a:ext uri="{FF2B5EF4-FFF2-40B4-BE49-F238E27FC236}">
                <a16:creationId xmlns:a16="http://schemas.microsoft.com/office/drawing/2014/main" id="{F8FEF817-7B62-0BAE-E7F7-7C88F211A12B}"/>
              </a:ext>
            </a:extLst>
          </p:cNvPr>
          <p:cNvSpPr txBox="1"/>
          <p:nvPr/>
        </p:nvSpPr>
        <p:spPr>
          <a:xfrm>
            <a:off x="5303521" y="1210852"/>
            <a:ext cx="346583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After installing conda, </a:t>
            </a:r>
            <a:r>
              <a:rPr lang="en-US" sz="1200" b="1" dirty="0">
                <a:solidFill>
                  <a:schemeClr val="accent6"/>
                </a:solidFill>
                <a:latin typeface="+mj-lt"/>
                <a:ea typeface="Clean" charset="0"/>
                <a:cs typeface="+mj-lt"/>
                <a:sym typeface="Clean" charset="0"/>
              </a:rPr>
              <a:t>install mamba </a:t>
            </a:r>
            <a:r>
              <a:rPr lang="en-US" sz="1200" dirty="0">
                <a:solidFill>
                  <a:schemeClr val="accent6"/>
                </a:solidFill>
                <a:latin typeface="+mj-lt"/>
                <a:ea typeface="Clean" charset="0"/>
                <a:cs typeface="+mj-lt"/>
                <a:sym typeface="Clean" charset="0"/>
              </a:rPr>
              <a:t>by running:</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303520" y="1484793"/>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install mamba -n base -c conda-forge </a:t>
            </a:r>
          </a:p>
        </p:txBody>
      </p:sp>
      <p:sp>
        <p:nvSpPr>
          <p:cNvPr id="8" name="Google Shape;898;p88">
            <a:extLst>
              <a:ext uri="{FF2B5EF4-FFF2-40B4-BE49-F238E27FC236}">
                <a16:creationId xmlns:a16="http://schemas.microsoft.com/office/drawing/2014/main" id="{B24830C1-CA97-A9EF-078A-BCAA82ECEAF3}"/>
              </a:ext>
            </a:extLst>
          </p:cNvPr>
          <p:cNvSpPr txBox="1"/>
          <p:nvPr/>
        </p:nvSpPr>
        <p:spPr>
          <a:xfrm>
            <a:off x="5303521" y="1781503"/>
            <a:ext cx="34658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More information on mamba can be found here:</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https://github.com/mamba-org/mamba</a:t>
            </a:r>
          </a:p>
        </p:txBody>
      </p:sp>
      <p:cxnSp>
        <p:nvCxnSpPr>
          <p:cNvPr id="10" name="Straight Connector 9">
            <a:extLst>
              <a:ext uri="{FF2B5EF4-FFF2-40B4-BE49-F238E27FC236}">
                <a16:creationId xmlns:a16="http://schemas.microsoft.com/office/drawing/2014/main" id="{A8E9F6AB-544C-A4AD-04B0-5DC77C61D6D4}"/>
              </a:ext>
            </a:extLst>
          </p:cNvPr>
          <p:cNvCxnSpPr/>
          <p:nvPr/>
        </p:nvCxnSpPr>
        <p:spPr>
          <a:xfrm>
            <a:off x="5238750" y="1136650"/>
            <a:ext cx="0" cy="34734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9403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Setup Hints</a:t>
            </a:r>
          </a:p>
        </p:txBody>
      </p:sp>
    </p:spTree>
    <p:extLst>
      <p:ext uri="{BB962C8B-B14F-4D97-AF65-F5344CB8AC3E}">
        <p14:creationId xmlns:p14="http://schemas.microsoft.com/office/powerpoint/2010/main" val="21827882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Setup Hints</a:t>
            </a:r>
          </a:p>
        </p:txBody>
      </p:sp>
      <p:sp>
        <p:nvSpPr>
          <p:cNvPr id="5" name="Google Shape;898;p88">
            <a:extLst>
              <a:ext uri="{FF2B5EF4-FFF2-40B4-BE49-F238E27FC236}">
                <a16:creationId xmlns:a16="http://schemas.microsoft.com/office/drawing/2014/main" id="{60C39DB4-CEF1-73E9-253C-D8FEB04F8577}"/>
              </a:ext>
            </a:extLst>
          </p:cNvPr>
          <p:cNvSpPr txBox="1"/>
          <p:nvPr/>
        </p:nvSpPr>
        <p:spPr>
          <a:xfrm>
            <a:off x="572770" y="1176867"/>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general, you should </a:t>
            </a:r>
            <a:r>
              <a:rPr lang="en-US" sz="1200" b="1" u="sng" dirty="0">
                <a:solidFill>
                  <a:schemeClr val="accent6"/>
                </a:solidFill>
                <a:latin typeface="+mj-lt"/>
                <a:ea typeface="Clean" charset="0"/>
                <a:cs typeface="+mj-lt"/>
                <a:sym typeface="Clean" charset="0"/>
              </a:rPr>
              <a:t>never install anything in</a:t>
            </a:r>
            <a:r>
              <a:rPr lang="en-US" sz="1200" b="1" dirty="0">
                <a:solidFill>
                  <a:schemeClr val="accent6"/>
                </a:solidFill>
                <a:latin typeface="+mj-lt"/>
                <a:ea typeface="Clean" charset="0"/>
                <a:cs typeface="+mj-lt"/>
                <a:sym typeface="Clean" charset="0"/>
              </a:rPr>
              <a:t> </a:t>
            </a:r>
            <a:r>
              <a:rPr lang="en-US" sz="1200" dirty="0">
                <a:solidFill>
                  <a:schemeClr val="accent6"/>
                </a:solidFill>
                <a:latin typeface="+mj-lt"/>
                <a:ea typeface="Clean" charset="0"/>
                <a:cs typeface="+mj-lt"/>
                <a:sym typeface="Clean" charset="0"/>
              </a:rPr>
              <a:t>your </a:t>
            </a:r>
            <a:r>
              <a:rPr lang="en-US" sz="1200" b="1" u="sng" dirty="0">
                <a:solidFill>
                  <a:schemeClr val="accent6"/>
                </a:solidFill>
                <a:latin typeface="+mj-lt"/>
                <a:ea typeface="Clean" charset="0"/>
                <a:cs typeface="+mj-lt"/>
                <a:sym typeface="Clean" charset="0"/>
              </a:rPr>
              <a:t>‘base’ environment </a:t>
            </a:r>
            <a:r>
              <a:rPr lang="en-US" sz="1200" dirty="0">
                <a:solidFill>
                  <a:schemeClr val="accent6"/>
                </a:solidFill>
                <a:latin typeface="+mj-lt"/>
                <a:ea typeface="Clean" charset="0"/>
                <a:cs typeface="+mj-lt"/>
                <a:sym typeface="Clean" charset="0"/>
              </a:rPr>
              <a:t>(installing mamba is an exception).</a:t>
            </a:r>
            <a:endParaRPr lang="en-US" sz="1200" b="1" dirty="0">
              <a:solidFill>
                <a:schemeClr val="accent6"/>
              </a:solidFill>
              <a:latin typeface="+mj-lt"/>
              <a:ea typeface="Clean" charset="0"/>
              <a:cs typeface="+mj-lt"/>
              <a:sym typeface="Clean" charset="0"/>
            </a:endParaRPr>
          </a:p>
        </p:txBody>
      </p:sp>
    </p:spTree>
    <p:extLst>
      <p:ext uri="{BB962C8B-B14F-4D97-AF65-F5344CB8AC3E}">
        <p14:creationId xmlns:p14="http://schemas.microsoft.com/office/powerpoint/2010/main" val="17853422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Setup Hints</a:t>
            </a:r>
          </a:p>
        </p:txBody>
      </p:sp>
      <p:sp>
        <p:nvSpPr>
          <p:cNvPr id="48" name="Google Shape;898;p88"/>
          <p:cNvSpPr txBox="1"/>
          <p:nvPr/>
        </p:nvSpPr>
        <p:spPr>
          <a:xfrm>
            <a:off x="572771" y="1694033"/>
            <a:ext cx="336423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By default, after installing conda, the ‘base’ environment will always be active when you open a terminal window.</a:t>
            </a:r>
          </a:p>
        </p:txBody>
      </p:sp>
      <p:sp>
        <p:nvSpPr>
          <p:cNvPr id="5" name="Google Shape;898;p88">
            <a:extLst>
              <a:ext uri="{FF2B5EF4-FFF2-40B4-BE49-F238E27FC236}">
                <a16:creationId xmlns:a16="http://schemas.microsoft.com/office/drawing/2014/main" id="{60C39DB4-CEF1-73E9-253C-D8FEB04F8577}"/>
              </a:ext>
            </a:extLst>
          </p:cNvPr>
          <p:cNvSpPr txBox="1"/>
          <p:nvPr/>
        </p:nvSpPr>
        <p:spPr>
          <a:xfrm>
            <a:off x="572770" y="1176867"/>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general, you should </a:t>
            </a:r>
            <a:r>
              <a:rPr lang="en-US" sz="1200" b="1" u="sng" dirty="0">
                <a:solidFill>
                  <a:schemeClr val="accent6"/>
                </a:solidFill>
                <a:latin typeface="+mj-lt"/>
                <a:ea typeface="Clean" charset="0"/>
                <a:cs typeface="+mj-lt"/>
                <a:sym typeface="Clean" charset="0"/>
              </a:rPr>
              <a:t>never install anything in</a:t>
            </a:r>
            <a:r>
              <a:rPr lang="en-US" sz="1200" b="1" dirty="0">
                <a:solidFill>
                  <a:schemeClr val="accent6"/>
                </a:solidFill>
                <a:latin typeface="+mj-lt"/>
                <a:ea typeface="Clean" charset="0"/>
                <a:cs typeface="+mj-lt"/>
                <a:sym typeface="Clean" charset="0"/>
              </a:rPr>
              <a:t> </a:t>
            </a:r>
            <a:r>
              <a:rPr lang="en-US" sz="1200" dirty="0">
                <a:solidFill>
                  <a:schemeClr val="accent6"/>
                </a:solidFill>
                <a:latin typeface="+mj-lt"/>
                <a:ea typeface="Clean" charset="0"/>
                <a:cs typeface="+mj-lt"/>
                <a:sym typeface="Clean" charset="0"/>
              </a:rPr>
              <a:t>your </a:t>
            </a:r>
            <a:r>
              <a:rPr lang="en-US" sz="1200" b="1" u="sng" dirty="0">
                <a:solidFill>
                  <a:schemeClr val="accent6"/>
                </a:solidFill>
                <a:latin typeface="+mj-lt"/>
                <a:ea typeface="Clean" charset="0"/>
                <a:cs typeface="+mj-lt"/>
                <a:sym typeface="Clean" charset="0"/>
              </a:rPr>
              <a:t>‘base’ environment </a:t>
            </a:r>
            <a:r>
              <a:rPr lang="en-US" sz="1200" dirty="0">
                <a:solidFill>
                  <a:schemeClr val="accent6"/>
                </a:solidFill>
                <a:latin typeface="+mj-lt"/>
                <a:ea typeface="Clean" charset="0"/>
                <a:cs typeface="+mj-lt"/>
                <a:sym typeface="Clean" charset="0"/>
              </a:rPr>
              <a:t>(installing mamba is an exception).</a:t>
            </a:r>
            <a:endParaRPr lang="en-US" sz="1200" b="1" dirty="0">
              <a:solidFill>
                <a:schemeClr val="accent6"/>
              </a:solidFill>
              <a:latin typeface="+mj-lt"/>
              <a:ea typeface="Clean" charset="0"/>
              <a:cs typeface="+mj-lt"/>
              <a:sym typeface="Clean" charset="0"/>
            </a:endParaRPr>
          </a:p>
        </p:txBody>
      </p:sp>
      <p:grpSp>
        <p:nvGrpSpPr>
          <p:cNvPr id="7" name="Group 6">
            <a:extLst>
              <a:ext uri="{FF2B5EF4-FFF2-40B4-BE49-F238E27FC236}">
                <a16:creationId xmlns:a16="http://schemas.microsoft.com/office/drawing/2014/main" id="{8C92D202-9BBE-C3B3-E681-DEC7DF410F20}"/>
              </a:ext>
            </a:extLst>
          </p:cNvPr>
          <p:cNvGrpSpPr/>
          <p:nvPr/>
        </p:nvGrpSpPr>
        <p:grpSpPr>
          <a:xfrm>
            <a:off x="493100" y="2390723"/>
            <a:ext cx="1906883" cy="747210"/>
            <a:chOff x="493100" y="2571750"/>
            <a:chExt cx="1906883" cy="747210"/>
          </a:xfrm>
        </p:grpSpPr>
        <p:pic>
          <p:nvPicPr>
            <p:cNvPr id="4" name="Picture 3">
              <a:extLst>
                <a:ext uri="{FF2B5EF4-FFF2-40B4-BE49-F238E27FC236}">
                  <a16:creationId xmlns:a16="http://schemas.microsoft.com/office/drawing/2014/main" id="{52556ACA-2648-3BE7-7C91-670D058109A7}"/>
                </a:ext>
              </a:extLst>
            </p:cNvPr>
            <p:cNvPicPr>
              <a:picLocks noChangeAspect="1"/>
            </p:cNvPicPr>
            <p:nvPr/>
          </p:nvPicPr>
          <p:blipFill rotWithShape="1">
            <a:blip r:embed="rId2"/>
            <a:srcRect r="60005" b="31539"/>
            <a:stretch/>
          </p:blipFill>
          <p:spPr>
            <a:xfrm>
              <a:off x="572770" y="2571750"/>
              <a:ext cx="1827213" cy="747210"/>
            </a:xfrm>
            <a:prstGeom prst="rect">
              <a:avLst/>
            </a:prstGeom>
          </p:spPr>
        </p:pic>
        <p:sp>
          <p:nvSpPr>
            <p:cNvPr id="6" name="Rectangle 5">
              <a:extLst>
                <a:ext uri="{FF2B5EF4-FFF2-40B4-BE49-F238E27FC236}">
                  <a16:creationId xmlns:a16="http://schemas.microsoft.com/office/drawing/2014/main" id="{A1E3CCAC-AF0A-7AF9-E8C0-508F51D3AFAC}"/>
                </a:ext>
              </a:extLst>
            </p:cNvPr>
            <p:cNvSpPr/>
            <p:nvPr/>
          </p:nvSpPr>
          <p:spPr>
            <a:xfrm>
              <a:off x="493100" y="2952750"/>
              <a:ext cx="459400" cy="1651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018147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Setup Hints</a:t>
            </a:r>
          </a:p>
        </p:txBody>
      </p:sp>
      <p:sp>
        <p:nvSpPr>
          <p:cNvPr id="48" name="Google Shape;898;p88"/>
          <p:cNvSpPr txBox="1"/>
          <p:nvPr/>
        </p:nvSpPr>
        <p:spPr>
          <a:xfrm>
            <a:off x="572771" y="1694033"/>
            <a:ext cx="336423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By default, after installing conda, the ‘base’ environment will always be active when you open a terminal window.</a:t>
            </a:r>
          </a:p>
        </p:txBody>
      </p:sp>
      <p:sp>
        <p:nvSpPr>
          <p:cNvPr id="5" name="Google Shape;898;p88">
            <a:extLst>
              <a:ext uri="{FF2B5EF4-FFF2-40B4-BE49-F238E27FC236}">
                <a16:creationId xmlns:a16="http://schemas.microsoft.com/office/drawing/2014/main" id="{60C39DB4-CEF1-73E9-253C-D8FEB04F8577}"/>
              </a:ext>
            </a:extLst>
          </p:cNvPr>
          <p:cNvSpPr txBox="1"/>
          <p:nvPr/>
        </p:nvSpPr>
        <p:spPr>
          <a:xfrm>
            <a:off x="572770" y="1176867"/>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general, you should </a:t>
            </a:r>
            <a:r>
              <a:rPr lang="en-US" sz="1200" b="1" u="sng" dirty="0">
                <a:solidFill>
                  <a:schemeClr val="accent6"/>
                </a:solidFill>
                <a:latin typeface="+mj-lt"/>
                <a:ea typeface="Clean" charset="0"/>
                <a:cs typeface="+mj-lt"/>
                <a:sym typeface="Clean" charset="0"/>
              </a:rPr>
              <a:t>never install anything in</a:t>
            </a:r>
            <a:r>
              <a:rPr lang="en-US" sz="1200" b="1" dirty="0">
                <a:solidFill>
                  <a:schemeClr val="accent6"/>
                </a:solidFill>
                <a:latin typeface="+mj-lt"/>
                <a:ea typeface="Clean" charset="0"/>
                <a:cs typeface="+mj-lt"/>
                <a:sym typeface="Clean" charset="0"/>
              </a:rPr>
              <a:t> </a:t>
            </a:r>
            <a:r>
              <a:rPr lang="en-US" sz="1200" dirty="0">
                <a:solidFill>
                  <a:schemeClr val="accent6"/>
                </a:solidFill>
                <a:latin typeface="+mj-lt"/>
                <a:ea typeface="Clean" charset="0"/>
                <a:cs typeface="+mj-lt"/>
                <a:sym typeface="Clean" charset="0"/>
              </a:rPr>
              <a:t>your </a:t>
            </a:r>
            <a:r>
              <a:rPr lang="en-US" sz="1200" b="1" u="sng" dirty="0">
                <a:solidFill>
                  <a:schemeClr val="accent6"/>
                </a:solidFill>
                <a:latin typeface="+mj-lt"/>
                <a:ea typeface="Clean" charset="0"/>
                <a:cs typeface="+mj-lt"/>
                <a:sym typeface="Clean" charset="0"/>
              </a:rPr>
              <a:t>‘base’ environment </a:t>
            </a:r>
            <a:r>
              <a:rPr lang="en-US" sz="1200" dirty="0">
                <a:solidFill>
                  <a:schemeClr val="accent6"/>
                </a:solidFill>
                <a:latin typeface="+mj-lt"/>
                <a:ea typeface="Clean" charset="0"/>
                <a:cs typeface="+mj-lt"/>
                <a:sym typeface="Clean" charset="0"/>
              </a:rPr>
              <a:t>(installing mamba is an exception).</a:t>
            </a:r>
            <a:endParaRPr lang="en-US" sz="1200" b="1" dirty="0">
              <a:solidFill>
                <a:schemeClr val="accent6"/>
              </a:solidFill>
              <a:latin typeface="+mj-lt"/>
              <a:ea typeface="Clean" charset="0"/>
              <a:cs typeface="+mj-lt"/>
              <a:sym typeface="Clean" charset="0"/>
            </a:endParaRPr>
          </a:p>
        </p:txBody>
      </p:sp>
      <p:grpSp>
        <p:nvGrpSpPr>
          <p:cNvPr id="7" name="Group 6">
            <a:extLst>
              <a:ext uri="{FF2B5EF4-FFF2-40B4-BE49-F238E27FC236}">
                <a16:creationId xmlns:a16="http://schemas.microsoft.com/office/drawing/2014/main" id="{8C92D202-9BBE-C3B3-E681-DEC7DF410F20}"/>
              </a:ext>
            </a:extLst>
          </p:cNvPr>
          <p:cNvGrpSpPr/>
          <p:nvPr/>
        </p:nvGrpSpPr>
        <p:grpSpPr>
          <a:xfrm>
            <a:off x="493100" y="2390723"/>
            <a:ext cx="1906883" cy="747210"/>
            <a:chOff x="493100" y="2571750"/>
            <a:chExt cx="1906883" cy="747210"/>
          </a:xfrm>
        </p:grpSpPr>
        <p:pic>
          <p:nvPicPr>
            <p:cNvPr id="4" name="Picture 3">
              <a:extLst>
                <a:ext uri="{FF2B5EF4-FFF2-40B4-BE49-F238E27FC236}">
                  <a16:creationId xmlns:a16="http://schemas.microsoft.com/office/drawing/2014/main" id="{52556ACA-2648-3BE7-7C91-670D058109A7}"/>
                </a:ext>
              </a:extLst>
            </p:cNvPr>
            <p:cNvPicPr>
              <a:picLocks noChangeAspect="1"/>
            </p:cNvPicPr>
            <p:nvPr/>
          </p:nvPicPr>
          <p:blipFill rotWithShape="1">
            <a:blip r:embed="rId2"/>
            <a:srcRect r="60005" b="31539"/>
            <a:stretch/>
          </p:blipFill>
          <p:spPr>
            <a:xfrm>
              <a:off x="572770" y="2571750"/>
              <a:ext cx="1827213" cy="747210"/>
            </a:xfrm>
            <a:prstGeom prst="rect">
              <a:avLst/>
            </a:prstGeom>
          </p:spPr>
        </p:pic>
        <p:sp>
          <p:nvSpPr>
            <p:cNvPr id="6" name="Rectangle 5">
              <a:extLst>
                <a:ext uri="{FF2B5EF4-FFF2-40B4-BE49-F238E27FC236}">
                  <a16:creationId xmlns:a16="http://schemas.microsoft.com/office/drawing/2014/main" id="{A1E3CCAC-AF0A-7AF9-E8C0-508F51D3AFAC}"/>
                </a:ext>
              </a:extLst>
            </p:cNvPr>
            <p:cNvSpPr/>
            <p:nvPr/>
          </p:nvSpPr>
          <p:spPr>
            <a:xfrm>
              <a:off x="493100" y="2952750"/>
              <a:ext cx="459400" cy="1651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Rounded Corners 7">
            <a:extLst>
              <a:ext uri="{FF2B5EF4-FFF2-40B4-BE49-F238E27FC236}">
                <a16:creationId xmlns:a16="http://schemas.microsoft.com/office/drawing/2014/main" id="{3D203752-2629-C2BF-FAFF-42FC4778B587}"/>
              </a:ext>
            </a:extLst>
          </p:cNvPr>
          <p:cNvSpPr/>
          <p:nvPr/>
        </p:nvSpPr>
        <p:spPr>
          <a:xfrm>
            <a:off x="572770" y="3560059"/>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--set auto_activate_base false</a:t>
            </a:r>
          </a:p>
        </p:txBody>
      </p:sp>
      <p:sp>
        <p:nvSpPr>
          <p:cNvPr id="9" name="Google Shape;898;p88">
            <a:extLst>
              <a:ext uri="{FF2B5EF4-FFF2-40B4-BE49-F238E27FC236}">
                <a16:creationId xmlns:a16="http://schemas.microsoft.com/office/drawing/2014/main" id="{19B01E42-FE53-B63F-0245-4BFD9A43065E}"/>
              </a:ext>
            </a:extLst>
          </p:cNvPr>
          <p:cNvSpPr txBox="1"/>
          <p:nvPr/>
        </p:nvSpPr>
        <p:spPr>
          <a:xfrm>
            <a:off x="572771" y="3268417"/>
            <a:ext cx="336423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change this setting by running the following:</a:t>
            </a:r>
          </a:p>
        </p:txBody>
      </p:sp>
      <p:pic>
        <p:nvPicPr>
          <p:cNvPr id="12" name="Picture 11">
            <a:extLst>
              <a:ext uri="{FF2B5EF4-FFF2-40B4-BE49-F238E27FC236}">
                <a16:creationId xmlns:a16="http://schemas.microsoft.com/office/drawing/2014/main" id="{B57DB439-964B-E37A-43F6-CCBE13EF3CEF}"/>
              </a:ext>
            </a:extLst>
          </p:cNvPr>
          <p:cNvPicPr>
            <a:picLocks noChangeAspect="1"/>
          </p:cNvPicPr>
          <p:nvPr/>
        </p:nvPicPr>
        <p:blipFill rotWithShape="1">
          <a:blip r:embed="rId3"/>
          <a:srcRect r="3370" b="24430"/>
          <a:stretch/>
        </p:blipFill>
        <p:spPr>
          <a:xfrm>
            <a:off x="572770" y="3848243"/>
            <a:ext cx="1827213" cy="696030"/>
          </a:xfrm>
          <a:prstGeom prst="rect">
            <a:avLst/>
          </a:prstGeom>
        </p:spPr>
      </p:pic>
    </p:spTree>
    <p:extLst>
      <p:ext uri="{BB962C8B-B14F-4D97-AF65-F5344CB8AC3E}">
        <p14:creationId xmlns:p14="http://schemas.microsoft.com/office/powerpoint/2010/main" val="12888940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Setup Hints</a:t>
            </a:r>
          </a:p>
        </p:txBody>
      </p:sp>
      <p:sp>
        <p:nvSpPr>
          <p:cNvPr id="48" name="Google Shape;898;p88"/>
          <p:cNvSpPr txBox="1"/>
          <p:nvPr/>
        </p:nvSpPr>
        <p:spPr>
          <a:xfrm>
            <a:off x="572771" y="1694033"/>
            <a:ext cx="336423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By default, after installing conda, the ‘base’ environment will always be active when you open a terminal window.</a:t>
            </a:r>
          </a:p>
        </p:txBody>
      </p:sp>
      <p:sp>
        <p:nvSpPr>
          <p:cNvPr id="5" name="Google Shape;898;p88">
            <a:extLst>
              <a:ext uri="{FF2B5EF4-FFF2-40B4-BE49-F238E27FC236}">
                <a16:creationId xmlns:a16="http://schemas.microsoft.com/office/drawing/2014/main" id="{60C39DB4-CEF1-73E9-253C-D8FEB04F8577}"/>
              </a:ext>
            </a:extLst>
          </p:cNvPr>
          <p:cNvSpPr txBox="1"/>
          <p:nvPr/>
        </p:nvSpPr>
        <p:spPr>
          <a:xfrm>
            <a:off x="572770" y="1176867"/>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general, you should </a:t>
            </a:r>
            <a:r>
              <a:rPr lang="en-US" sz="1200" b="1" u="sng" dirty="0">
                <a:solidFill>
                  <a:schemeClr val="accent6"/>
                </a:solidFill>
                <a:latin typeface="+mj-lt"/>
                <a:ea typeface="Clean" charset="0"/>
                <a:cs typeface="+mj-lt"/>
                <a:sym typeface="Clean" charset="0"/>
              </a:rPr>
              <a:t>never install anything in</a:t>
            </a:r>
            <a:r>
              <a:rPr lang="en-US" sz="1200" b="1" dirty="0">
                <a:solidFill>
                  <a:schemeClr val="accent6"/>
                </a:solidFill>
                <a:latin typeface="+mj-lt"/>
                <a:ea typeface="Clean" charset="0"/>
                <a:cs typeface="+mj-lt"/>
                <a:sym typeface="Clean" charset="0"/>
              </a:rPr>
              <a:t> </a:t>
            </a:r>
            <a:r>
              <a:rPr lang="en-US" sz="1200" dirty="0">
                <a:solidFill>
                  <a:schemeClr val="accent6"/>
                </a:solidFill>
                <a:latin typeface="+mj-lt"/>
                <a:ea typeface="Clean" charset="0"/>
                <a:cs typeface="+mj-lt"/>
                <a:sym typeface="Clean" charset="0"/>
              </a:rPr>
              <a:t>your </a:t>
            </a:r>
            <a:r>
              <a:rPr lang="en-US" sz="1200" b="1" u="sng" dirty="0">
                <a:solidFill>
                  <a:schemeClr val="accent6"/>
                </a:solidFill>
                <a:latin typeface="+mj-lt"/>
                <a:ea typeface="Clean" charset="0"/>
                <a:cs typeface="+mj-lt"/>
                <a:sym typeface="Clean" charset="0"/>
              </a:rPr>
              <a:t>‘base’ environment </a:t>
            </a:r>
            <a:r>
              <a:rPr lang="en-US" sz="1200" dirty="0">
                <a:solidFill>
                  <a:schemeClr val="accent6"/>
                </a:solidFill>
                <a:latin typeface="+mj-lt"/>
                <a:ea typeface="Clean" charset="0"/>
                <a:cs typeface="+mj-lt"/>
                <a:sym typeface="Clean" charset="0"/>
              </a:rPr>
              <a:t>(installing mamba is an exception).</a:t>
            </a:r>
            <a:endParaRPr lang="en-US" sz="1200" b="1" dirty="0">
              <a:solidFill>
                <a:schemeClr val="accent6"/>
              </a:solidFill>
              <a:latin typeface="+mj-lt"/>
              <a:ea typeface="Clean" charset="0"/>
              <a:cs typeface="+mj-lt"/>
              <a:sym typeface="Clean" charset="0"/>
            </a:endParaRPr>
          </a:p>
        </p:txBody>
      </p:sp>
      <p:grpSp>
        <p:nvGrpSpPr>
          <p:cNvPr id="7" name="Group 6">
            <a:extLst>
              <a:ext uri="{FF2B5EF4-FFF2-40B4-BE49-F238E27FC236}">
                <a16:creationId xmlns:a16="http://schemas.microsoft.com/office/drawing/2014/main" id="{8C92D202-9BBE-C3B3-E681-DEC7DF410F20}"/>
              </a:ext>
            </a:extLst>
          </p:cNvPr>
          <p:cNvGrpSpPr/>
          <p:nvPr/>
        </p:nvGrpSpPr>
        <p:grpSpPr>
          <a:xfrm>
            <a:off x="493100" y="2390723"/>
            <a:ext cx="1906883" cy="747210"/>
            <a:chOff x="493100" y="2571750"/>
            <a:chExt cx="1906883" cy="747210"/>
          </a:xfrm>
        </p:grpSpPr>
        <p:pic>
          <p:nvPicPr>
            <p:cNvPr id="4" name="Picture 3">
              <a:extLst>
                <a:ext uri="{FF2B5EF4-FFF2-40B4-BE49-F238E27FC236}">
                  <a16:creationId xmlns:a16="http://schemas.microsoft.com/office/drawing/2014/main" id="{52556ACA-2648-3BE7-7C91-670D058109A7}"/>
                </a:ext>
              </a:extLst>
            </p:cNvPr>
            <p:cNvPicPr>
              <a:picLocks noChangeAspect="1"/>
            </p:cNvPicPr>
            <p:nvPr/>
          </p:nvPicPr>
          <p:blipFill rotWithShape="1">
            <a:blip r:embed="rId2"/>
            <a:srcRect r="60005" b="31539"/>
            <a:stretch/>
          </p:blipFill>
          <p:spPr>
            <a:xfrm>
              <a:off x="572770" y="2571750"/>
              <a:ext cx="1827213" cy="747210"/>
            </a:xfrm>
            <a:prstGeom prst="rect">
              <a:avLst/>
            </a:prstGeom>
          </p:spPr>
        </p:pic>
        <p:sp>
          <p:nvSpPr>
            <p:cNvPr id="6" name="Rectangle 5">
              <a:extLst>
                <a:ext uri="{FF2B5EF4-FFF2-40B4-BE49-F238E27FC236}">
                  <a16:creationId xmlns:a16="http://schemas.microsoft.com/office/drawing/2014/main" id="{A1E3CCAC-AF0A-7AF9-E8C0-508F51D3AFAC}"/>
                </a:ext>
              </a:extLst>
            </p:cNvPr>
            <p:cNvSpPr/>
            <p:nvPr/>
          </p:nvSpPr>
          <p:spPr>
            <a:xfrm>
              <a:off x="493100" y="2952750"/>
              <a:ext cx="459400" cy="1651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Rounded Corners 7">
            <a:extLst>
              <a:ext uri="{FF2B5EF4-FFF2-40B4-BE49-F238E27FC236}">
                <a16:creationId xmlns:a16="http://schemas.microsoft.com/office/drawing/2014/main" id="{3D203752-2629-C2BF-FAFF-42FC4778B587}"/>
              </a:ext>
            </a:extLst>
          </p:cNvPr>
          <p:cNvSpPr/>
          <p:nvPr/>
        </p:nvSpPr>
        <p:spPr>
          <a:xfrm>
            <a:off x="572770" y="3560059"/>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--set auto_activate_base false</a:t>
            </a:r>
          </a:p>
        </p:txBody>
      </p:sp>
      <p:sp>
        <p:nvSpPr>
          <p:cNvPr id="9" name="Google Shape;898;p88">
            <a:extLst>
              <a:ext uri="{FF2B5EF4-FFF2-40B4-BE49-F238E27FC236}">
                <a16:creationId xmlns:a16="http://schemas.microsoft.com/office/drawing/2014/main" id="{19B01E42-FE53-B63F-0245-4BFD9A43065E}"/>
              </a:ext>
            </a:extLst>
          </p:cNvPr>
          <p:cNvSpPr txBox="1"/>
          <p:nvPr/>
        </p:nvSpPr>
        <p:spPr>
          <a:xfrm>
            <a:off x="572771" y="3268417"/>
            <a:ext cx="336423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change this setting by running the following:</a:t>
            </a:r>
          </a:p>
        </p:txBody>
      </p:sp>
      <p:pic>
        <p:nvPicPr>
          <p:cNvPr id="12" name="Picture 11">
            <a:extLst>
              <a:ext uri="{FF2B5EF4-FFF2-40B4-BE49-F238E27FC236}">
                <a16:creationId xmlns:a16="http://schemas.microsoft.com/office/drawing/2014/main" id="{B57DB439-964B-E37A-43F6-CCBE13EF3CEF}"/>
              </a:ext>
            </a:extLst>
          </p:cNvPr>
          <p:cNvPicPr>
            <a:picLocks noChangeAspect="1"/>
          </p:cNvPicPr>
          <p:nvPr/>
        </p:nvPicPr>
        <p:blipFill rotWithShape="1">
          <a:blip r:embed="rId3"/>
          <a:srcRect r="3370" b="24430"/>
          <a:stretch/>
        </p:blipFill>
        <p:spPr>
          <a:xfrm>
            <a:off x="572770" y="3848243"/>
            <a:ext cx="1827213" cy="696030"/>
          </a:xfrm>
          <a:prstGeom prst="rect">
            <a:avLst/>
          </a:prstGeom>
        </p:spPr>
      </p:pic>
      <p:sp>
        <p:nvSpPr>
          <p:cNvPr id="13" name="Google Shape;898;p88">
            <a:extLst>
              <a:ext uri="{FF2B5EF4-FFF2-40B4-BE49-F238E27FC236}">
                <a16:creationId xmlns:a16="http://schemas.microsoft.com/office/drawing/2014/main" id="{AD2A6599-7493-601F-91CE-6056436438AD}"/>
              </a:ext>
            </a:extLst>
          </p:cNvPr>
          <p:cNvSpPr txBox="1"/>
          <p:nvPr/>
        </p:nvSpPr>
        <p:spPr>
          <a:xfrm>
            <a:off x="4738370" y="1176867"/>
            <a:ext cx="3465831"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installs from ‘channels.’</a:t>
            </a:r>
            <a:endParaRPr lang="en-US" sz="1200" b="1" dirty="0">
              <a:solidFill>
                <a:schemeClr val="accent6"/>
              </a:solidFill>
              <a:latin typeface="+mj-lt"/>
              <a:ea typeface="Clean" charset="0"/>
              <a:cs typeface="+mj-lt"/>
              <a:sym typeface="Clean" charset="0"/>
            </a:endParaRPr>
          </a:p>
        </p:txBody>
      </p:sp>
      <p:cxnSp>
        <p:nvCxnSpPr>
          <p:cNvPr id="20" name="Straight Connector 19">
            <a:extLst>
              <a:ext uri="{FF2B5EF4-FFF2-40B4-BE49-F238E27FC236}">
                <a16:creationId xmlns:a16="http://schemas.microsoft.com/office/drawing/2014/main" id="{C5466479-8C74-15E0-DE80-07A3C0D05694}"/>
              </a:ext>
            </a:extLst>
          </p:cNvPr>
          <p:cNvCxnSpPr/>
          <p:nvPr/>
        </p:nvCxnSpPr>
        <p:spPr>
          <a:xfrm>
            <a:off x="4591050" y="1136650"/>
            <a:ext cx="0" cy="34734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0165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Setup Hints</a:t>
            </a:r>
          </a:p>
        </p:txBody>
      </p:sp>
      <p:sp>
        <p:nvSpPr>
          <p:cNvPr id="48" name="Google Shape;898;p88"/>
          <p:cNvSpPr txBox="1"/>
          <p:nvPr/>
        </p:nvSpPr>
        <p:spPr>
          <a:xfrm>
            <a:off x="572771" y="1694033"/>
            <a:ext cx="336423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By default, after installing conda, the ‘base’ environment will always be active when you open a terminal window.</a:t>
            </a:r>
          </a:p>
        </p:txBody>
      </p:sp>
      <p:sp>
        <p:nvSpPr>
          <p:cNvPr id="5" name="Google Shape;898;p88">
            <a:extLst>
              <a:ext uri="{FF2B5EF4-FFF2-40B4-BE49-F238E27FC236}">
                <a16:creationId xmlns:a16="http://schemas.microsoft.com/office/drawing/2014/main" id="{60C39DB4-CEF1-73E9-253C-D8FEB04F8577}"/>
              </a:ext>
            </a:extLst>
          </p:cNvPr>
          <p:cNvSpPr txBox="1"/>
          <p:nvPr/>
        </p:nvSpPr>
        <p:spPr>
          <a:xfrm>
            <a:off x="572770" y="1176867"/>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general, you should </a:t>
            </a:r>
            <a:r>
              <a:rPr lang="en-US" sz="1200" b="1" u="sng" dirty="0">
                <a:solidFill>
                  <a:schemeClr val="accent6"/>
                </a:solidFill>
                <a:latin typeface="+mj-lt"/>
                <a:ea typeface="Clean" charset="0"/>
                <a:cs typeface="+mj-lt"/>
                <a:sym typeface="Clean" charset="0"/>
              </a:rPr>
              <a:t>never install anything in</a:t>
            </a:r>
            <a:r>
              <a:rPr lang="en-US" sz="1200" b="1" dirty="0">
                <a:solidFill>
                  <a:schemeClr val="accent6"/>
                </a:solidFill>
                <a:latin typeface="+mj-lt"/>
                <a:ea typeface="Clean" charset="0"/>
                <a:cs typeface="+mj-lt"/>
                <a:sym typeface="Clean" charset="0"/>
              </a:rPr>
              <a:t> </a:t>
            </a:r>
            <a:r>
              <a:rPr lang="en-US" sz="1200" dirty="0">
                <a:solidFill>
                  <a:schemeClr val="accent6"/>
                </a:solidFill>
                <a:latin typeface="+mj-lt"/>
                <a:ea typeface="Clean" charset="0"/>
                <a:cs typeface="+mj-lt"/>
                <a:sym typeface="Clean" charset="0"/>
              </a:rPr>
              <a:t>your </a:t>
            </a:r>
            <a:r>
              <a:rPr lang="en-US" sz="1200" b="1" u="sng" dirty="0">
                <a:solidFill>
                  <a:schemeClr val="accent6"/>
                </a:solidFill>
                <a:latin typeface="+mj-lt"/>
                <a:ea typeface="Clean" charset="0"/>
                <a:cs typeface="+mj-lt"/>
                <a:sym typeface="Clean" charset="0"/>
              </a:rPr>
              <a:t>‘base’ environment </a:t>
            </a:r>
            <a:r>
              <a:rPr lang="en-US" sz="1200" dirty="0">
                <a:solidFill>
                  <a:schemeClr val="accent6"/>
                </a:solidFill>
                <a:latin typeface="+mj-lt"/>
                <a:ea typeface="Clean" charset="0"/>
                <a:cs typeface="+mj-lt"/>
                <a:sym typeface="Clean" charset="0"/>
              </a:rPr>
              <a:t>(installing mamba is an exception).</a:t>
            </a:r>
            <a:endParaRPr lang="en-US" sz="1200" b="1" dirty="0">
              <a:solidFill>
                <a:schemeClr val="accent6"/>
              </a:solidFill>
              <a:latin typeface="+mj-lt"/>
              <a:ea typeface="Clean" charset="0"/>
              <a:cs typeface="+mj-lt"/>
              <a:sym typeface="Clean" charset="0"/>
            </a:endParaRPr>
          </a:p>
        </p:txBody>
      </p:sp>
      <p:grpSp>
        <p:nvGrpSpPr>
          <p:cNvPr id="7" name="Group 6">
            <a:extLst>
              <a:ext uri="{FF2B5EF4-FFF2-40B4-BE49-F238E27FC236}">
                <a16:creationId xmlns:a16="http://schemas.microsoft.com/office/drawing/2014/main" id="{8C92D202-9BBE-C3B3-E681-DEC7DF410F20}"/>
              </a:ext>
            </a:extLst>
          </p:cNvPr>
          <p:cNvGrpSpPr/>
          <p:nvPr/>
        </p:nvGrpSpPr>
        <p:grpSpPr>
          <a:xfrm>
            <a:off x="493100" y="2390723"/>
            <a:ext cx="1906883" cy="747210"/>
            <a:chOff x="493100" y="2571750"/>
            <a:chExt cx="1906883" cy="747210"/>
          </a:xfrm>
        </p:grpSpPr>
        <p:pic>
          <p:nvPicPr>
            <p:cNvPr id="4" name="Picture 3">
              <a:extLst>
                <a:ext uri="{FF2B5EF4-FFF2-40B4-BE49-F238E27FC236}">
                  <a16:creationId xmlns:a16="http://schemas.microsoft.com/office/drawing/2014/main" id="{52556ACA-2648-3BE7-7C91-670D058109A7}"/>
                </a:ext>
              </a:extLst>
            </p:cNvPr>
            <p:cNvPicPr>
              <a:picLocks noChangeAspect="1"/>
            </p:cNvPicPr>
            <p:nvPr/>
          </p:nvPicPr>
          <p:blipFill rotWithShape="1">
            <a:blip r:embed="rId2"/>
            <a:srcRect r="60005" b="31539"/>
            <a:stretch/>
          </p:blipFill>
          <p:spPr>
            <a:xfrm>
              <a:off x="572770" y="2571750"/>
              <a:ext cx="1827213" cy="747210"/>
            </a:xfrm>
            <a:prstGeom prst="rect">
              <a:avLst/>
            </a:prstGeom>
          </p:spPr>
        </p:pic>
        <p:sp>
          <p:nvSpPr>
            <p:cNvPr id="6" name="Rectangle 5">
              <a:extLst>
                <a:ext uri="{FF2B5EF4-FFF2-40B4-BE49-F238E27FC236}">
                  <a16:creationId xmlns:a16="http://schemas.microsoft.com/office/drawing/2014/main" id="{A1E3CCAC-AF0A-7AF9-E8C0-508F51D3AFAC}"/>
                </a:ext>
              </a:extLst>
            </p:cNvPr>
            <p:cNvSpPr/>
            <p:nvPr/>
          </p:nvSpPr>
          <p:spPr>
            <a:xfrm>
              <a:off x="493100" y="2952750"/>
              <a:ext cx="459400" cy="1651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Rounded Corners 7">
            <a:extLst>
              <a:ext uri="{FF2B5EF4-FFF2-40B4-BE49-F238E27FC236}">
                <a16:creationId xmlns:a16="http://schemas.microsoft.com/office/drawing/2014/main" id="{3D203752-2629-C2BF-FAFF-42FC4778B587}"/>
              </a:ext>
            </a:extLst>
          </p:cNvPr>
          <p:cNvSpPr/>
          <p:nvPr/>
        </p:nvSpPr>
        <p:spPr>
          <a:xfrm>
            <a:off x="572770" y="3560059"/>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--set auto_activate_base false</a:t>
            </a:r>
          </a:p>
        </p:txBody>
      </p:sp>
      <p:sp>
        <p:nvSpPr>
          <p:cNvPr id="9" name="Google Shape;898;p88">
            <a:extLst>
              <a:ext uri="{FF2B5EF4-FFF2-40B4-BE49-F238E27FC236}">
                <a16:creationId xmlns:a16="http://schemas.microsoft.com/office/drawing/2014/main" id="{19B01E42-FE53-B63F-0245-4BFD9A43065E}"/>
              </a:ext>
            </a:extLst>
          </p:cNvPr>
          <p:cNvSpPr txBox="1"/>
          <p:nvPr/>
        </p:nvSpPr>
        <p:spPr>
          <a:xfrm>
            <a:off x="572771" y="3268417"/>
            <a:ext cx="336423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change this setting by running the following:</a:t>
            </a:r>
          </a:p>
        </p:txBody>
      </p:sp>
      <p:pic>
        <p:nvPicPr>
          <p:cNvPr id="12" name="Picture 11">
            <a:extLst>
              <a:ext uri="{FF2B5EF4-FFF2-40B4-BE49-F238E27FC236}">
                <a16:creationId xmlns:a16="http://schemas.microsoft.com/office/drawing/2014/main" id="{B57DB439-964B-E37A-43F6-CCBE13EF3CEF}"/>
              </a:ext>
            </a:extLst>
          </p:cNvPr>
          <p:cNvPicPr>
            <a:picLocks noChangeAspect="1"/>
          </p:cNvPicPr>
          <p:nvPr/>
        </p:nvPicPr>
        <p:blipFill rotWithShape="1">
          <a:blip r:embed="rId3"/>
          <a:srcRect r="3370" b="24430"/>
          <a:stretch/>
        </p:blipFill>
        <p:spPr>
          <a:xfrm>
            <a:off x="572770" y="3848243"/>
            <a:ext cx="1827213" cy="696030"/>
          </a:xfrm>
          <a:prstGeom prst="rect">
            <a:avLst/>
          </a:prstGeom>
        </p:spPr>
      </p:pic>
      <p:sp>
        <p:nvSpPr>
          <p:cNvPr id="13" name="Google Shape;898;p88">
            <a:extLst>
              <a:ext uri="{FF2B5EF4-FFF2-40B4-BE49-F238E27FC236}">
                <a16:creationId xmlns:a16="http://schemas.microsoft.com/office/drawing/2014/main" id="{AD2A6599-7493-601F-91CE-6056436438AD}"/>
              </a:ext>
            </a:extLst>
          </p:cNvPr>
          <p:cNvSpPr txBox="1"/>
          <p:nvPr/>
        </p:nvSpPr>
        <p:spPr>
          <a:xfrm>
            <a:off x="4738370" y="1176867"/>
            <a:ext cx="3465831"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installs from ‘channels.’</a:t>
            </a:r>
            <a:endParaRPr lang="en-US" sz="1200" b="1" dirty="0">
              <a:solidFill>
                <a:schemeClr val="accent6"/>
              </a:solidFill>
              <a:latin typeface="+mj-lt"/>
              <a:ea typeface="Clean" charset="0"/>
              <a:cs typeface="+mj-lt"/>
              <a:sym typeface="Clean" charset="0"/>
            </a:endParaRPr>
          </a:p>
        </p:txBody>
      </p:sp>
      <p:sp>
        <p:nvSpPr>
          <p:cNvPr id="17" name="Google Shape;898;p88">
            <a:extLst>
              <a:ext uri="{FF2B5EF4-FFF2-40B4-BE49-F238E27FC236}">
                <a16:creationId xmlns:a16="http://schemas.microsoft.com/office/drawing/2014/main" id="{0F3657B7-EF72-A1C5-91F1-A6E83C04335E}"/>
              </a:ext>
            </a:extLst>
          </p:cNvPr>
          <p:cNvSpPr txBox="1"/>
          <p:nvPr/>
        </p:nvSpPr>
        <p:spPr>
          <a:xfrm>
            <a:off x="4738370" y="1535955"/>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If you are going to use GPUs, you might also want to add the NVIDIA channel and the Rapids.ai channel.</a:t>
            </a:r>
            <a:endParaRPr lang="en-US" sz="1200" b="1" dirty="0">
              <a:solidFill>
                <a:schemeClr val="accent6"/>
              </a:solidFill>
              <a:latin typeface="+mj-lt"/>
              <a:ea typeface="Clean" charset="0"/>
              <a:cs typeface="+mj-lt"/>
              <a:sym typeface="Clean" charset="0"/>
            </a:endParaRPr>
          </a:p>
        </p:txBody>
      </p:sp>
      <p:sp>
        <p:nvSpPr>
          <p:cNvPr id="18" name="Rectangle: Rounded Corners 17">
            <a:extLst>
              <a:ext uri="{FF2B5EF4-FFF2-40B4-BE49-F238E27FC236}">
                <a16:creationId xmlns:a16="http://schemas.microsoft.com/office/drawing/2014/main" id="{91C5DF65-E4C6-11B5-6BB7-F33372098BDF}"/>
              </a:ext>
            </a:extLst>
          </p:cNvPr>
          <p:cNvSpPr/>
          <p:nvPr/>
        </p:nvSpPr>
        <p:spPr>
          <a:xfrm>
            <a:off x="4742183" y="2073795"/>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--add channels </a:t>
            </a:r>
            <a:r>
              <a:rPr lang="en-US" sz="1000" dirty="0" err="1">
                <a:solidFill>
                  <a:schemeClr val="bg1"/>
                </a:solidFill>
                <a:latin typeface="+mj-lt"/>
              </a:rPr>
              <a:t>nvidia</a:t>
            </a:r>
            <a:endParaRPr lang="en-US" sz="1000" dirty="0">
              <a:solidFill>
                <a:schemeClr val="bg1"/>
              </a:solidFill>
              <a:latin typeface="+mj-lt"/>
            </a:endParaRPr>
          </a:p>
        </p:txBody>
      </p:sp>
      <p:sp>
        <p:nvSpPr>
          <p:cNvPr id="19" name="Rectangle: Rounded Corners 18">
            <a:extLst>
              <a:ext uri="{FF2B5EF4-FFF2-40B4-BE49-F238E27FC236}">
                <a16:creationId xmlns:a16="http://schemas.microsoft.com/office/drawing/2014/main" id="{91FCAE1E-E7DD-356C-4127-4BB6FBEE321F}"/>
              </a:ext>
            </a:extLst>
          </p:cNvPr>
          <p:cNvSpPr/>
          <p:nvPr/>
        </p:nvSpPr>
        <p:spPr>
          <a:xfrm>
            <a:off x="4742183" y="2385422"/>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--add channels </a:t>
            </a:r>
            <a:r>
              <a:rPr lang="en-US" sz="1000" dirty="0" err="1">
                <a:solidFill>
                  <a:schemeClr val="bg1"/>
                </a:solidFill>
                <a:latin typeface="+mj-lt"/>
              </a:rPr>
              <a:t>rapidsai</a:t>
            </a:r>
            <a:r>
              <a:rPr lang="en-US" sz="1000" dirty="0">
                <a:solidFill>
                  <a:schemeClr val="bg1"/>
                </a:solidFill>
                <a:latin typeface="+mj-lt"/>
              </a:rPr>
              <a:t> </a:t>
            </a:r>
          </a:p>
        </p:txBody>
      </p:sp>
      <p:cxnSp>
        <p:nvCxnSpPr>
          <p:cNvPr id="20" name="Straight Connector 19">
            <a:extLst>
              <a:ext uri="{FF2B5EF4-FFF2-40B4-BE49-F238E27FC236}">
                <a16:creationId xmlns:a16="http://schemas.microsoft.com/office/drawing/2014/main" id="{C5466479-8C74-15E0-DE80-07A3C0D05694}"/>
              </a:ext>
            </a:extLst>
          </p:cNvPr>
          <p:cNvCxnSpPr/>
          <p:nvPr/>
        </p:nvCxnSpPr>
        <p:spPr>
          <a:xfrm>
            <a:off x="4591050" y="1136650"/>
            <a:ext cx="0" cy="34734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7684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Setup Hints</a:t>
            </a:r>
          </a:p>
        </p:txBody>
      </p:sp>
      <p:sp>
        <p:nvSpPr>
          <p:cNvPr id="48" name="Google Shape;898;p88"/>
          <p:cNvSpPr txBox="1"/>
          <p:nvPr/>
        </p:nvSpPr>
        <p:spPr>
          <a:xfrm>
            <a:off x="572771" y="1694033"/>
            <a:ext cx="336423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By default, after installing conda, the ‘base’ environment will always be active when you open a terminal window.</a:t>
            </a:r>
          </a:p>
        </p:txBody>
      </p:sp>
      <p:sp>
        <p:nvSpPr>
          <p:cNvPr id="5" name="Google Shape;898;p88">
            <a:extLst>
              <a:ext uri="{FF2B5EF4-FFF2-40B4-BE49-F238E27FC236}">
                <a16:creationId xmlns:a16="http://schemas.microsoft.com/office/drawing/2014/main" id="{60C39DB4-CEF1-73E9-253C-D8FEB04F8577}"/>
              </a:ext>
            </a:extLst>
          </p:cNvPr>
          <p:cNvSpPr txBox="1"/>
          <p:nvPr/>
        </p:nvSpPr>
        <p:spPr>
          <a:xfrm>
            <a:off x="572770" y="1176867"/>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general, you should </a:t>
            </a:r>
            <a:r>
              <a:rPr lang="en-US" sz="1200" b="1" u="sng" dirty="0">
                <a:solidFill>
                  <a:schemeClr val="accent6"/>
                </a:solidFill>
                <a:latin typeface="+mj-lt"/>
                <a:ea typeface="Clean" charset="0"/>
                <a:cs typeface="+mj-lt"/>
                <a:sym typeface="Clean" charset="0"/>
              </a:rPr>
              <a:t>never install anything in</a:t>
            </a:r>
            <a:r>
              <a:rPr lang="en-US" sz="1200" b="1" dirty="0">
                <a:solidFill>
                  <a:schemeClr val="accent6"/>
                </a:solidFill>
                <a:latin typeface="+mj-lt"/>
                <a:ea typeface="Clean" charset="0"/>
                <a:cs typeface="+mj-lt"/>
                <a:sym typeface="Clean" charset="0"/>
              </a:rPr>
              <a:t> </a:t>
            </a:r>
            <a:r>
              <a:rPr lang="en-US" sz="1200" dirty="0">
                <a:solidFill>
                  <a:schemeClr val="accent6"/>
                </a:solidFill>
                <a:latin typeface="+mj-lt"/>
                <a:ea typeface="Clean" charset="0"/>
                <a:cs typeface="+mj-lt"/>
                <a:sym typeface="Clean" charset="0"/>
              </a:rPr>
              <a:t>your </a:t>
            </a:r>
            <a:r>
              <a:rPr lang="en-US" sz="1200" b="1" u="sng" dirty="0">
                <a:solidFill>
                  <a:schemeClr val="accent6"/>
                </a:solidFill>
                <a:latin typeface="+mj-lt"/>
                <a:ea typeface="Clean" charset="0"/>
                <a:cs typeface="+mj-lt"/>
                <a:sym typeface="Clean" charset="0"/>
              </a:rPr>
              <a:t>‘base’ environment </a:t>
            </a:r>
            <a:r>
              <a:rPr lang="en-US" sz="1200" dirty="0">
                <a:solidFill>
                  <a:schemeClr val="accent6"/>
                </a:solidFill>
                <a:latin typeface="+mj-lt"/>
                <a:ea typeface="Clean" charset="0"/>
                <a:cs typeface="+mj-lt"/>
                <a:sym typeface="Clean" charset="0"/>
              </a:rPr>
              <a:t>(installing mamba is an exception).</a:t>
            </a:r>
            <a:endParaRPr lang="en-US" sz="1200" b="1" dirty="0">
              <a:solidFill>
                <a:schemeClr val="accent6"/>
              </a:solidFill>
              <a:latin typeface="+mj-lt"/>
              <a:ea typeface="Clean" charset="0"/>
              <a:cs typeface="+mj-lt"/>
              <a:sym typeface="Clean" charset="0"/>
            </a:endParaRPr>
          </a:p>
        </p:txBody>
      </p:sp>
      <p:grpSp>
        <p:nvGrpSpPr>
          <p:cNvPr id="7" name="Group 6">
            <a:extLst>
              <a:ext uri="{FF2B5EF4-FFF2-40B4-BE49-F238E27FC236}">
                <a16:creationId xmlns:a16="http://schemas.microsoft.com/office/drawing/2014/main" id="{8C92D202-9BBE-C3B3-E681-DEC7DF410F20}"/>
              </a:ext>
            </a:extLst>
          </p:cNvPr>
          <p:cNvGrpSpPr/>
          <p:nvPr/>
        </p:nvGrpSpPr>
        <p:grpSpPr>
          <a:xfrm>
            <a:off x="493100" y="2390723"/>
            <a:ext cx="1906883" cy="747210"/>
            <a:chOff x="493100" y="2571750"/>
            <a:chExt cx="1906883" cy="747210"/>
          </a:xfrm>
        </p:grpSpPr>
        <p:pic>
          <p:nvPicPr>
            <p:cNvPr id="4" name="Picture 3">
              <a:extLst>
                <a:ext uri="{FF2B5EF4-FFF2-40B4-BE49-F238E27FC236}">
                  <a16:creationId xmlns:a16="http://schemas.microsoft.com/office/drawing/2014/main" id="{52556ACA-2648-3BE7-7C91-670D058109A7}"/>
                </a:ext>
              </a:extLst>
            </p:cNvPr>
            <p:cNvPicPr>
              <a:picLocks noChangeAspect="1"/>
            </p:cNvPicPr>
            <p:nvPr/>
          </p:nvPicPr>
          <p:blipFill rotWithShape="1">
            <a:blip r:embed="rId2"/>
            <a:srcRect r="60005" b="31539"/>
            <a:stretch/>
          </p:blipFill>
          <p:spPr>
            <a:xfrm>
              <a:off x="572770" y="2571750"/>
              <a:ext cx="1827213" cy="747210"/>
            </a:xfrm>
            <a:prstGeom prst="rect">
              <a:avLst/>
            </a:prstGeom>
          </p:spPr>
        </p:pic>
        <p:sp>
          <p:nvSpPr>
            <p:cNvPr id="6" name="Rectangle 5">
              <a:extLst>
                <a:ext uri="{FF2B5EF4-FFF2-40B4-BE49-F238E27FC236}">
                  <a16:creationId xmlns:a16="http://schemas.microsoft.com/office/drawing/2014/main" id="{A1E3CCAC-AF0A-7AF9-E8C0-508F51D3AFAC}"/>
                </a:ext>
              </a:extLst>
            </p:cNvPr>
            <p:cNvSpPr/>
            <p:nvPr/>
          </p:nvSpPr>
          <p:spPr>
            <a:xfrm>
              <a:off x="493100" y="2952750"/>
              <a:ext cx="459400" cy="1651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Rounded Corners 7">
            <a:extLst>
              <a:ext uri="{FF2B5EF4-FFF2-40B4-BE49-F238E27FC236}">
                <a16:creationId xmlns:a16="http://schemas.microsoft.com/office/drawing/2014/main" id="{3D203752-2629-C2BF-FAFF-42FC4778B587}"/>
              </a:ext>
            </a:extLst>
          </p:cNvPr>
          <p:cNvSpPr/>
          <p:nvPr/>
        </p:nvSpPr>
        <p:spPr>
          <a:xfrm>
            <a:off x="572770" y="3560059"/>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--set auto_activate_base false</a:t>
            </a:r>
          </a:p>
        </p:txBody>
      </p:sp>
      <p:sp>
        <p:nvSpPr>
          <p:cNvPr id="9" name="Google Shape;898;p88">
            <a:extLst>
              <a:ext uri="{FF2B5EF4-FFF2-40B4-BE49-F238E27FC236}">
                <a16:creationId xmlns:a16="http://schemas.microsoft.com/office/drawing/2014/main" id="{19B01E42-FE53-B63F-0245-4BFD9A43065E}"/>
              </a:ext>
            </a:extLst>
          </p:cNvPr>
          <p:cNvSpPr txBox="1"/>
          <p:nvPr/>
        </p:nvSpPr>
        <p:spPr>
          <a:xfrm>
            <a:off x="572771" y="3268417"/>
            <a:ext cx="336423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change this setting by running the following:</a:t>
            </a:r>
          </a:p>
        </p:txBody>
      </p:sp>
      <p:pic>
        <p:nvPicPr>
          <p:cNvPr id="12" name="Picture 11">
            <a:extLst>
              <a:ext uri="{FF2B5EF4-FFF2-40B4-BE49-F238E27FC236}">
                <a16:creationId xmlns:a16="http://schemas.microsoft.com/office/drawing/2014/main" id="{B57DB439-964B-E37A-43F6-CCBE13EF3CEF}"/>
              </a:ext>
            </a:extLst>
          </p:cNvPr>
          <p:cNvPicPr>
            <a:picLocks noChangeAspect="1"/>
          </p:cNvPicPr>
          <p:nvPr/>
        </p:nvPicPr>
        <p:blipFill rotWithShape="1">
          <a:blip r:embed="rId3"/>
          <a:srcRect r="3370" b="24430"/>
          <a:stretch/>
        </p:blipFill>
        <p:spPr>
          <a:xfrm>
            <a:off x="572770" y="3848243"/>
            <a:ext cx="1827213" cy="696030"/>
          </a:xfrm>
          <a:prstGeom prst="rect">
            <a:avLst/>
          </a:prstGeom>
        </p:spPr>
      </p:pic>
      <p:sp>
        <p:nvSpPr>
          <p:cNvPr id="13" name="Google Shape;898;p88">
            <a:extLst>
              <a:ext uri="{FF2B5EF4-FFF2-40B4-BE49-F238E27FC236}">
                <a16:creationId xmlns:a16="http://schemas.microsoft.com/office/drawing/2014/main" id="{AD2A6599-7493-601F-91CE-6056436438AD}"/>
              </a:ext>
            </a:extLst>
          </p:cNvPr>
          <p:cNvSpPr txBox="1"/>
          <p:nvPr/>
        </p:nvSpPr>
        <p:spPr>
          <a:xfrm>
            <a:off x="4738370" y="1176867"/>
            <a:ext cx="3465831"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installs from ‘channels.’</a:t>
            </a:r>
            <a:endParaRPr lang="en-US" sz="1200" b="1" dirty="0">
              <a:solidFill>
                <a:schemeClr val="accent6"/>
              </a:solidFill>
              <a:latin typeface="+mj-lt"/>
              <a:ea typeface="Clean" charset="0"/>
              <a:cs typeface="+mj-lt"/>
              <a:sym typeface="Clean" charset="0"/>
            </a:endParaRPr>
          </a:p>
        </p:txBody>
      </p:sp>
      <p:sp>
        <p:nvSpPr>
          <p:cNvPr id="15" name="Rectangle: Rounded Corners 14">
            <a:extLst>
              <a:ext uri="{FF2B5EF4-FFF2-40B4-BE49-F238E27FC236}">
                <a16:creationId xmlns:a16="http://schemas.microsoft.com/office/drawing/2014/main" id="{F0DF3401-77F5-1980-B815-354A8B4DA19C}"/>
              </a:ext>
            </a:extLst>
          </p:cNvPr>
          <p:cNvSpPr/>
          <p:nvPr/>
        </p:nvSpPr>
        <p:spPr>
          <a:xfrm>
            <a:off x="4742183" y="3285176"/>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--add channels conda-forge </a:t>
            </a:r>
          </a:p>
        </p:txBody>
      </p:sp>
      <p:sp>
        <p:nvSpPr>
          <p:cNvPr id="17" name="Google Shape;898;p88">
            <a:extLst>
              <a:ext uri="{FF2B5EF4-FFF2-40B4-BE49-F238E27FC236}">
                <a16:creationId xmlns:a16="http://schemas.microsoft.com/office/drawing/2014/main" id="{0F3657B7-EF72-A1C5-91F1-A6E83C04335E}"/>
              </a:ext>
            </a:extLst>
          </p:cNvPr>
          <p:cNvSpPr txBox="1"/>
          <p:nvPr/>
        </p:nvSpPr>
        <p:spPr>
          <a:xfrm>
            <a:off x="4738370" y="1535955"/>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If you are going to use GPUs, you might also want to add the NVIDIA channel and the Rapids.ai channel.</a:t>
            </a:r>
            <a:endParaRPr lang="en-US" sz="1200" b="1" dirty="0">
              <a:solidFill>
                <a:schemeClr val="accent6"/>
              </a:solidFill>
              <a:latin typeface="+mj-lt"/>
              <a:ea typeface="Clean" charset="0"/>
              <a:cs typeface="+mj-lt"/>
              <a:sym typeface="Clean" charset="0"/>
            </a:endParaRPr>
          </a:p>
        </p:txBody>
      </p:sp>
      <p:sp>
        <p:nvSpPr>
          <p:cNvPr id="18" name="Rectangle: Rounded Corners 17">
            <a:extLst>
              <a:ext uri="{FF2B5EF4-FFF2-40B4-BE49-F238E27FC236}">
                <a16:creationId xmlns:a16="http://schemas.microsoft.com/office/drawing/2014/main" id="{91C5DF65-E4C6-11B5-6BB7-F33372098BDF}"/>
              </a:ext>
            </a:extLst>
          </p:cNvPr>
          <p:cNvSpPr/>
          <p:nvPr/>
        </p:nvSpPr>
        <p:spPr>
          <a:xfrm>
            <a:off x="4742183" y="2073795"/>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--add channels </a:t>
            </a:r>
            <a:r>
              <a:rPr lang="en-US" sz="1000" dirty="0" err="1">
                <a:solidFill>
                  <a:schemeClr val="bg1"/>
                </a:solidFill>
                <a:latin typeface="+mj-lt"/>
              </a:rPr>
              <a:t>nvidia</a:t>
            </a:r>
            <a:endParaRPr lang="en-US" sz="1000" dirty="0">
              <a:solidFill>
                <a:schemeClr val="bg1"/>
              </a:solidFill>
              <a:latin typeface="+mj-lt"/>
            </a:endParaRPr>
          </a:p>
        </p:txBody>
      </p:sp>
      <p:sp>
        <p:nvSpPr>
          <p:cNvPr id="19" name="Rectangle: Rounded Corners 18">
            <a:extLst>
              <a:ext uri="{FF2B5EF4-FFF2-40B4-BE49-F238E27FC236}">
                <a16:creationId xmlns:a16="http://schemas.microsoft.com/office/drawing/2014/main" id="{91FCAE1E-E7DD-356C-4127-4BB6FBEE321F}"/>
              </a:ext>
            </a:extLst>
          </p:cNvPr>
          <p:cNvSpPr/>
          <p:nvPr/>
        </p:nvSpPr>
        <p:spPr>
          <a:xfrm>
            <a:off x="4742183" y="2385422"/>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--add channels </a:t>
            </a:r>
            <a:r>
              <a:rPr lang="en-US" sz="1000" dirty="0" err="1">
                <a:solidFill>
                  <a:schemeClr val="bg1"/>
                </a:solidFill>
                <a:latin typeface="+mj-lt"/>
              </a:rPr>
              <a:t>rapidsai</a:t>
            </a:r>
            <a:r>
              <a:rPr lang="en-US" sz="1000" dirty="0">
                <a:solidFill>
                  <a:schemeClr val="bg1"/>
                </a:solidFill>
                <a:latin typeface="+mj-lt"/>
              </a:rPr>
              <a:t> </a:t>
            </a:r>
          </a:p>
        </p:txBody>
      </p:sp>
      <p:cxnSp>
        <p:nvCxnSpPr>
          <p:cNvPr id="20" name="Straight Connector 19">
            <a:extLst>
              <a:ext uri="{FF2B5EF4-FFF2-40B4-BE49-F238E27FC236}">
                <a16:creationId xmlns:a16="http://schemas.microsoft.com/office/drawing/2014/main" id="{C5466479-8C74-15E0-DE80-07A3C0D05694}"/>
              </a:ext>
            </a:extLst>
          </p:cNvPr>
          <p:cNvCxnSpPr/>
          <p:nvPr/>
        </p:nvCxnSpPr>
        <p:spPr>
          <a:xfrm>
            <a:off x="4591050" y="1136650"/>
            <a:ext cx="0" cy="34734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Google Shape;898;p88">
            <a:extLst>
              <a:ext uri="{FF2B5EF4-FFF2-40B4-BE49-F238E27FC236}">
                <a16:creationId xmlns:a16="http://schemas.microsoft.com/office/drawing/2014/main" id="{46BF85CC-E0A4-0857-4988-C75F02FCD665}"/>
              </a:ext>
            </a:extLst>
          </p:cNvPr>
          <p:cNvSpPr txBox="1"/>
          <p:nvPr/>
        </p:nvSpPr>
        <p:spPr>
          <a:xfrm>
            <a:off x="4738370" y="2801174"/>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The most popular channel is ‘conda-forge.’ It is a good idea to always add this channel to conda.</a:t>
            </a:r>
            <a:endParaRPr lang="en-US" sz="1200" b="1" dirty="0">
              <a:solidFill>
                <a:schemeClr val="accent6"/>
              </a:solidFill>
              <a:latin typeface="+mj-lt"/>
              <a:ea typeface="Clean" charset="0"/>
              <a:cs typeface="+mj-lt"/>
              <a:sym typeface="Clean" charset="0"/>
            </a:endParaRPr>
          </a:p>
        </p:txBody>
      </p:sp>
    </p:spTree>
    <p:extLst>
      <p:ext uri="{BB962C8B-B14F-4D97-AF65-F5344CB8AC3E}">
        <p14:creationId xmlns:p14="http://schemas.microsoft.com/office/powerpoint/2010/main" val="34149817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are virtual environments?</a:t>
            </a:r>
          </a:p>
        </p:txBody>
      </p:sp>
      <p:sp>
        <p:nvSpPr>
          <p:cNvPr id="48" name="Google Shape;898;p88"/>
          <p:cNvSpPr txBox="1"/>
          <p:nvPr/>
        </p:nvSpPr>
        <p:spPr>
          <a:xfrm>
            <a:off x="572770" y="1182370"/>
            <a:ext cx="55549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Basically: isolated instances of software (the software is stored in dedicated folders) </a:t>
            </a:r>
          </a:p>
        </p:txBody>
      </p:sp>
    </p:spTree>
    <p:extLst>
      <p:ext uri="{BB962C8B-B14F-4D97-AF65-F5344CB8AC3E}">
        <p14:creationId xmlns:p14="http://schemas.microsoft.com/office/powerpoint/2010/main" val="23852423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Setup Hints</a:t>
            </a:r>
          </a:p>
        </p:txBody>
      </p:sp>
      <p:sp>
        <p:nvSpPr>
          <p:cNvPr id="48" name="Google Shape;898;p88"/>
          <p:cNvSpPr txBox="1"/>
          <p:nvPr/>
        </p:nvSpPr>
        <p:spPr>
          <a:xfrm>
            <a:off x="572771" y="1694033"/>
            <a:ext cx="336423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By default, after installing conda, the ‘base’ environment will always be active when you open a terminal window.</a:t>
            </a:r>
          </a:p>
        </p:txBody>
      </p:sp>
      <p:sp>
        <p:nvSpPr>
          <p:cNvPr id="5" name="Google Shape;898;p88">
            <a:extLst>
              <a:ext uri="{FF2B5EF4-FFF2-40B4-BE49-F238E27FC236}">
                <a16:creationId xmlns:a16="http://schemas.microsoft.com/office/drawing/2014/main" id="{60C39DB4-CEF1-73E9-253C-D8FEB04F8577}"/>
              </a:ext>
            </a:extLst>
          </p:cNvPr>
          <p:cNvSpPr txBox="1"/>
          <p:nvPr/>
        </p:nvSpPr>
        <p:spPr>
          <a:xfrm>
            <a:off x="572770" y="1176867"/>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general, you should </a:t>
            </a:r>
            <a:r>
              <a:rPr lang="en-US" sz="1200" b="1" u="sng" dirty="0">
                <a:solidFill>
                  <a:schemeClr val="accent6"/>
                </a:solidFill>
                <a:latin typeface="+mj-lt"/>
                <a:ea typeface="Clean" charset="0"/>
                <a:cs typeface="+mj-lt"/>
                <a:sym typeface="Clean" charset="0"/>
              </a:rPr>
              <a:t>never install anything in</a:t>
            </a:r>
            <a:r>
              <a:rPr lang="en-US" sz="1200" b="1" dirty="0">
                <a:solidFill>
                  <a:schemeClr val="accent6"/>
                </a:solidFill>
                <a:latin typeface="+mj-lt"/>
                <a:ea typeface="Clean" charset="0"/>
                <a:cs typeface="+mj-lt"/>
                <a:sym typeface="Clean" charset="0"/>
              </a:rPr>
              <a:t> </a:t>
            </a:r>
            <a:r>
              <a:rPr lang="en-US" sz="1200" dirty="0">
                <a:solidFill>
                  <a:schemeClr val="accent6"/>
                </a:solidFill>
                <a:latin typeface="+mj-lt"/>
                <a:ea typeface="Clean" charset="0"/>
                <a:cs typeface="+mj-lt"/>
                <a:sym typeface="Clean" charset="0"/>
              </a:rPr>
              <a:t>your </a:t>
            </a:r>
            <a:r>
              <a:rPr lang="en-US" sz="1200" b="1" u="sng" dirty="0">
                <a:solidFill>
                  <a:schemeClr val="accent6"/>
                </a:solidFill>
                <a:latin typeface="+mj-lt"/>
                <a:ea typeface="Clean" charset="0"/>
                <a:cs typeface="+mj-lt"/>
                <a:sym typeface="Clean" charset="0"/>
              </a:rPr>
              <a:t>‘base’ environment </a:t>
            </a:r>
            <a:r>
              <a:rPr lang="en-US" sz="1200" dirty="0">
                <a:solidFill>
                  <a:schemeClr val="accent6"/>
                </a:solidFill>
                <a:latin typeface="+mj-lt"/>
                <a:ea typeface="Clean" charset="0"/>
                <a:cs typeface="+mj-lt"/>
                <a:sym typeface="Clean" charset="0"/>
              </a:rPr>
              <a:t>(installing mamba is an exception).</a:t>
            </a:r>
            <a:endParaRPr lang="en-US" sz="1200" b="1" dirty="0">
              <a:solidFill>
                <a:schemeClr val="accent6"/>
              </a:solidFill>
              <a:latin typeface="+mj-lt"/>
              <a:ea typeface="Clean" charset="0"/>
              <a:cs typeface="+mj-lt"/>
              <a:sym typeface="Clean" charset="0"/>
            </a:endParaRPr>
          </a:p>
        </p:txBody>
      </p:sp>
      <p:grpSp>
        <p:nvGrpSpPr>
          <p:cNvPr id="7" name="Group 6">
            <a:extLst>
              <a:ext uri="{FF2B5EF4-FFF2-40B4-BE49-F238E27FC236}">
                <a16:creationId xmlns:a16="http://schemas.microsoft.com/office/drawing/2014/main" id="{8C92D202-9BBE-C3B3-E681-DEC7DF410F20}"/>
              </a:ext>
            </a:extLst>
          </p:cNvPr>
          <p:cNvGrpSpPr/>
          <p:nvPr/>
        </p:nvGrpSpPr>
        <p:grpSpPr>
          <a:xfrm>
            <a:off x="493100" y="2390723"/>
            <a:ext cx="1906883" cy="747210"/>
            <a:chOff x="493100" y="2571750"/>
            <a:chExt cx="1906883" cy="747210"/>
          </a:xfrm>
        </p:grpSpPr>
        <p:pic>
          <p:nvPicPr>
            <p:cNvPr id="4" name="Picture 3">
              <a:extLst>
                <a:ext uri="{FF2B5EF4-FFF2-40B4-BE49-F238E27FC236}">
                  <a16:creationId xmlns:a16="http://schemas.microsoft.com/office/drawing/2014/main" id="{52556ACA-2648-3BE7-7C91-670D058109A7}"/>
                </a:ext>
              </a:extLst>
            </p:cNvPr>
            <p:cNvPicPr>
              <a:picLocks noChangeAspect="1"/>
            </p:cNvPicPr>
            <p:nvPr/>
          </p:nvPicPr>
          <p:blipFill rotWithShape="1">
            <a:blip r:embed="rId2"/>
            <a:srcRect r="60005" b="31539"/>
            <a:stretch/>
          </p:blipFill>
          <p:spPr>
            <a:xfrm>
              <a:off x="572770" y="2571750"/>
              <a:ext cx="1827213" cy="747210"/>
            </a:xfrm>
            <a:prstGeom prst="rect">
              <a:avLst/>
            </a:prstGeom>
          </p:spPr>
        </p:pic>
        <p:sp>
          <p:nvSpPr>
            <p:cNvPr id="6" name="Rectangle 5">
              <a:extLst>
                <a:ext uri="{FF2B5EF4-FFF2-40B4-BE49-F238E27FC236}">
                  <a16:creationId xmlns:a16="http://schemas.microsoft.com/office/drawing/2014/main" id="{A1E3CCAC-AF0A-7AF9-E8C0-508F51D3AFAC}"/>
                </a:ext>
              </a:extLst>
            </p:cNvPr>
            <p:cNvSpPr/>
            <p:nvPr/>
          </p:nvSpPr>
          <p:spPr>
            <a:xfrm>
              <a:off x="493100" y="2952750"/>
              <a:ext cx="459400" cy="1651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Rounded Corners 7">
            <a:extLst>
              <a:ext uri="{FF2B5EF4-FFF2-40B4-BE49-F238E27FC236}">
                <a16:creationId xmlns:a16="http://schemas.microsoft.com/office/drawing/2014/main" id="{3D203752-2629-C2BF-FAFF-42FC4778B587}"/>
              </a:ext>
            </a:extLst>
          </p:cNvPr>
          <p:cNvSpPr/>
          <p:nvPr/>
        </p:nvSpPr>
        <p:spPr>
          <a:xfrm>
            <a:off x="572770" y="3560059"/>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--set auto_activate_base false</a:t>
            </a:r>
          </a:p>
        </p:txBody>
      </p:sp>
      <p:sp>
        <p:nvSpPr>
          <p:cNvPr id="9" name="Google Shape;898;p88">
            <a:extLst>
              <a:ext uri="{FF2B5EF4-FFF2-40B4-BE49-F238E27FC236}">
                <a16:creationId xmlns:a16="http://schemas.microsoft.com/office/drawing/2014/main" id="{19B01E42-FE53-B63F-0245-4BFD9A43065E}"/>
              </a:ext>
            </a:extLst>
          </p:cNvPr>
          <p:cNvSpPr txBox="1"/>
          <p:nvPr/>
        </p:nvSpPr>
        <p:spPr>
          <a:xfrm>
            <a:off x="572771" y="3268417"/>
            <a:ext cx="336423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change this setting by running the following:</a:t>
            </a:r>
          </a:p>
        </p:txBody>
      </p:sp>
      <p:pic>
        <p:nvPicPr>
          <p:cNvPr id="12" name="Picture 11">
            <a:extLst>
              <a:ext uri="{FF2B5EF4-FFF2-40B4-BE49-F238E27FC236}">
                <a16:creationId xmlns:a16="http://schemas.microsoft.com/office/drawing/2014/main" id="{B57DB439-964B-E37A-43F6-CCBE13EF3CEF}"/>
              </a:ext>
            </a:extLst>
          </p:cNvPr>
          <p:cNvPicPr>
            <a:picLocks noChangeAspect="1"/>
          </p:cNvPicPr>
          <p:nvPr/>
        </p:nvPicPr>
        <p:blipFill rotWithShape="1">
          <a:blip r:embed="rId3"/>
          <a:srcRect r="3370" b="24430"/>
          <a:stretch/>
        </p:blipFill>
        <p:spPr>
          <a:xfrm>
            <a:off x="572770" y="3848243"/>
            <a:ext cx="1827213" cy="696030"/>
          </a:xfrm>
          <a:prstGeom prst="rect">
            <a:avLst/>
          </a:prstGeom>
        </p:spPr>
      </p:pic>
      <p:sp>
        <p:nvSpPr>
          <p:cNvPr id="13" name="Google Shape;898;p88">
            <a:extLst>
              <a:ext uri="{FF2B5EF4-FFF2-40B4-BE49-F238E27FC236}">
                <a16:creationId xmlns:a16="http://schemas.microsoft.com/office/drawing/2014/main" id="{AD2A6599-7493-601F-91CE-6056436438AD}"/>
              </a:ext>
            </a:extLst>
          </p:cNvPr>
          <p:cNvSpPr txBox="1"/>
          <p:nvPr/>
        </p:nvSpPr>
        <p:spPr>
          <a:xfrm>
            <a:off x="4738370" y="1176867"/>
            <a:ext cx="3465831"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installs from ‘channels.’</a:t>
            </a:r>
            <a:endParaRPr lang="en-US" sz="1200" b="1" dirty="0">
              <a:solidFill>
                <a:schemeClr val="accent6"/>
              </a:solidFill>
              <a:latin typeface="+mj-lt"/>
              <a:ea typeface="Clean" charset="0"/>
              <a:cs typeface="+mj-lt"/>
              <a:sym typeface="Clean" charset="0"/>
            </a:endParaRPr>
          </a:p>
        </p:txBody>
      </p:sp>
      <p:sp>
        <p:nvSpPr>
          <p:cNvPr id="15" name="Rectangle: Rounded Corners 14">
            <a:extLst>
              <a:ext uri="{FF2B5EF4-FFF2-40B4-BE49-F238E27FC236}">
                <a16:creationId xmlns:a16="http://schemas.microsoft.com/office/drawing/2014/main" id="{F0DF3401-77F5-1980-B815-354A8B4DA19C}"/>
              </a:ext>
            </a:extLst>
          </p:cNvPr>
          <p:cNvSpPr/>
          <p:nvPr/>
        </p:nvSpPr>
        <p:spPr>
          <a:xfrm>
            <a:off x="4742183" y="3285176"/>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--add channels conda-forge </a:t>
            </a:r>
          </a:p>
        </p:txBody>
      </p:sp>
      <p:sp>
        <p:nvSpPr>
          <p:cNvPr id="17" name="Google Shape;898;p88">
            <a:extLst>
              <a:ext uri="{FF2B5EF4-FFF2-40B4-BE49-F238E27FC236}">
                <a16:creationId xmlns:a16="http://schemas.microsoft.com/office/drawing/2014/main" id="{0F3657B7-EF72-A1C5-91F1-A6E83C04335E}"/>
              </a:ext>
            </a:extLst>
          </p:cNvPr>
          <p:cNvSpPr txBox="1"/>
          <p:nvPr/>
        </p:nvSpPr>
        <p:spPr>
          <a:xfrm>
            <a:off x="4738370" y="1535955"/>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If you are going to use GPUs, you might also want to add the NVIDIA channel and the Rapids.ai channel.</a:t>
            </a:r>
            <a:endParaRPr lang="en-US" sz="1200" b="1" dirty="0">
              <a:solidFill>
                <a:schemeClr val="accent6"/>
              </a:solidFill>
              <a:latin typeface="+mj-lt"/>
              <a:ea typeface="Clean" charset="0"/>
              <a:cs typeface="+mj-lt"/>
              <a:sym typeface="Clean" charset="0"/>
            </a:endParaRPr>
          </a:p>
        </p:txBody>
      </p:sp>
      <p:sp>
        <p:nvSpPr>
          <p:cNvPr id="18" name="Rectangle: Rounded Corners 17">
            <a:extLst>
              <a:ext uri="{FF2B5EF4-FFF2-40B4-BE49-F238E27FC236}">
                <a16:creationId xmlns:a16="http://schemas.microsoft.com/office/drawing/2014/main" id="{91C5DF65-E4C6-11B5-6BB7-F33372098BDF}"/>
              </a:ext>
            </a:extLst>
          </p:cNvPr>
          <p:cNvSpPr/>
          <p:nvPr/>
        </p:nvSpPr>
        <p:spPr>
          <a:xfrm>
            <a:off x="4742183" y="2073795"/>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--add channels </a:t>
            </a:r>
            <a:r>
              <a:rPr lang="en-US" sz="1000" dirty="0" err="1">
                <a:solidFill>
                  <a:schemeClr val="bg1"/>
                </a:solidFill>
                <a:latin typeface="+mj-lt"/>
              </a:rPr>
              <a:t>nvidia</a:t>
            </a:r>
            <a:endParaRPr lang="en-US" sz="1000" dirty="0">
              <a:solidFill>
                <a:schemeClr val="bg1"/>
              </a:solidFill>
              <a:latin typeface="+mj-lt"/>
            </a:endParaRPr>
          </a:p>
        </p:txBody>
      </p:sp>
      <p:sp>
        <p:nvSpPr>
          <p:cNvPr id="19" name="Rectangle: Rounded Corners 18">
            <a:extLst>
              <a:ext uri="{FF2B5EF4-FFF2-40B4-BE49-F238E27FC236}">
                <a16:creationId xmlns:a16="http://schemas.microsoft.com/office/drawing/2014/main" id="{91FCAE1E-E7DD-356C-4127-4BB6FBEE321F}"/>
              </a:ext>
            </a:extLst>
          </p:cNvPr>
          <p:cNvSpPr/>
          <p:nvPr/>
        </p:nvSpPr>
        <p:spPr>
          <a:xfrm>
            <a:off x="4742183" y="2385422"/>
            <a:ext cx="2552699"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config --add channels </a:t>
            </a:r>
            <a:r>
              <a:rPr lang="en-US" sz="1000" dirty="0" err="1">
                <a:solidFill>
                  <a:schemeClr val="bg1"/>
                </a:solidFill>
                <a:latin typeface="+mj-lt"/>
              </a:rPr>
              <a:t>rapidsai</a:t>
            </a:r>
            <a:r>
              <a:rPr lang="en-US" sz="1000" dirty="0">
                <a:solidFill>
                  <a:schemeClr val="bg1"/>
                </a:solidFill>
                <a:latin typeface="+mj-lt"/>
              </a:rPr>
              <a:t> </a:t>
            </a:r>
          </a:p>
        </p:txBody>
      </p:sp>
      <p:cxnSp>
        <p:nvCxnSpPr>
          <p:cNvPr id="20" name="Straight Connector 19">
            <a:extLst>
              <a:ext uri="{FF2B5EF4-FFF2-40B4-BE49-F238E27FC236}">
                <a16:creationId xmlns:a16="http://schemas.microsoft.com/office/drawing/2014/main" id="{C5466479-8C74-15E0-DE80-07A3C0D05694}"/>
              </a:ext>
            </a:extLst>
          </p:cNvPr>
          <p:cNvCxnSpPr/>
          <p:nvPr/>
        </p:nvCxnSpPr>
        <p:spPr>
          <a:xfrm>
            <a:off x="4591050" y="1136650"/>
            <a:ext cx="0" cy="34734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Google Shape;898;p88">
            <a:extLst>
              <a:ext uri="{FF2B5EF4-FFF2-40B4-BE49-F238E27FC236}">
                <a16:creationId xmlns:a16="http://schemas.microsoft.com/office/drawing/2014/main" id="{46BF85CC-E0A4-0857-4988-C75F02FCD665}"/>
              </a:ext>
            </a:extLst>
          </p:cNvPr>
          <p:cNvSpPr txBox="1"/>
          <p:nvPr/>
        </p:nvSpPr>
        <p:spPr>
          <a:xfrm>
            <a:off x="4738370" y="2801174"/>
            <a:ext cx="346583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The most popular channel is ‘conda-forge.’ It is a good idea to always add this channel to conda.</a:t>
            </a:r>
            <a:endParaRPr lang="en-US" sz="1200" b="1" dirty="0">
              <a:solidFill>
                <a:schemeClr val="accent6"/>
              </a:solidFill>
              <a:latin typeface="+mj-lt"/>
              <a:ea typeface="Clean" charset="0"/>
              <a:cs typeface="+mj-lt"/>
              <a:sym typeface="Clean" charset="0"/>
            </a:endParaRPr>
          </a:p>
        </p:txBody>
      </p:sp>
      <p:sp>
        <p:nvSpPr>
          <p:cNvPr id="2" name="Google Shape;898;p88">
            <a:extLst>
              <a:ext uri="{FF2B5EF4-FFF2-40B4-BE49-F238E27FC236}">
                <a16:creationId xmlns:a16="http://schemas.microsoft.com/office/drawing/2014/main" id="{103F380A-F459-901A-696E-1E4AF893B199}"/>
              </a:ext>
            </a:extLst>
          </p:cNvPr>
          <p:cNvSpPr txBox="1"/>
          <p:nvPr/>
        </p:nvSpPr>
        <p:spPr>
          <a:xfrm>
            <a:off x="4738370" y="3626644"/>
            <a:ext cx="3465831"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Note: the ‘--add’ flag will, in addition to adding the channel, make it the </a:t>
            </a:r>
            <a:r>
              <a:rPr lang="en-US" sz="1200" i="1" dirty="0">
                <a:solidFill>
                  <a:schemeClr val="accent6"/>
                </a:solidFill>
                <a:latin typeface="+mj-lt"/>
                <a:ea typeface="Clean" charset="0"/>
                <a:cs typeface="+mj-lt"/>
                <a:sym typeface="Clean" charset="0"/>
              </a:rPr>
              <a:t>highest priority</a:t>
            </a:r>
            <a:r>
              <a:rPr lang="en-US" sz="1200" dirty="0">
                <a:solidFill>
                  <a:schemeClr val="accent6"/>
                </a:solidFill>
                <a:latin typeface="+mj-lt"/>
                <a:ea typeface="Clean" charset="0"/>
                <a:cs typeface="+mj-lt"/>
                <a:sym typeface="Clean" charset="0"/>
              </a:rPr>
              <a:t> channel. </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Since we want the highest priority channel to be ‘</a:t>
            </a:r>
            <a:r>
              <a:rPr lang="en-US" sz="1200" dirty="0" err="1">
                <a:solidFill>
                  <a:schemeClr val="accent6"/>
                </a:solidFill>
                <a:latin typeface="+mj-lt"/>
                <a:ea typeface="Clean" charset="0"/>
                <a:cs typeface="+mj-lt"/>
                <a:sym typeface="Clean" charset="0"/>
              </a:rPr>
              <a:t>conda</a:t>
            </a:r>
            <a:r>
              <a:rPr lang="en-US" sz="1200" dirty="0">
                <a:solidFill>
                  <a:schemeClr val="accent6"/>
                </a:solidFill>
                <a:latin typeface="+mj-lt"/>
                <a:ea typeface="Clean" charset="0"/>
                <a:cs typeface="+mj-lt"/>
                <a:sym typeface="Clean" charset="0"/>
              </a:rPr>
              <a:t>-forge’ we should add it last.</a:t>
            </a:r>
          </a:p>
        </p:txBody>
      </p:sp>
    </p:spTree>
    <p:extLst>
      <p:ext uri="{BB962C8B-B14F-4D97-AF65-F5344CB8AC3E}">
        <p14:creationId xmlns:p14="http://schemas.microsoft.com/office/powerpoint/2010/main" val="472692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Overview</a:t>
            </a:r>
            <a:endParaRPr sz="2400" dirty="0">
              <a:solidFill>
                <a:srgbClr val="F3F3F3"/>
              </a:solidFill>
              <a:latin typeface="+mj-lt"/>
              <a:ea typeface="Montserrat Light"/>
              <a:cs typeface="Montserrat Light"/>
              <a:sym typeface="Montserrat Light"/>
            </a:endParaRPr>
          </a:p>
        </p:txBody>
      </p:sp>
    </p:spTree>
    <p:extLst>
      <p:ext uri="{BB962C8B-B14F-4D97-AF65-F5344CB8AC3E}">
        <p14:creationId xmlns:p14="http://schemas.microsoft.com/office/powerpoint/2010/main" val="996489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To use:</a:t>
            </a:r>
          </a:p>
        </p:txBody>
      </p:sp>
    </p:spTree>
    <p:extLst>
      <p:ext uri="{BB962C8B-B14F-4D97-AF65-F5344CB8AC3E}">
        <p14:creationId xmlns:p14="http://schemas.microsoft.com/office/powerpoint/2010/main" val="27728237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To use:</a:t>
            </a:r>
          </a:p>
        </p:txBody>
      </p:sp>
      <p:sp>
        <p:nvSpPr>
          <p:cNvPr id="48" name="Google Shape;898;p88"/>
          <p:cNvSpPr txBox="1"/>
          <p:nvPr/>
        </p:nvSpPr>
        <p:spPr>
          <a:xfrm>
            <a:off x="572771" y="1133571"/>
            <a:ext cx="2824344"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1. </a:t>
            </a:r>
            <a:r>
              <a:rPr lang="en-US" b="1" dirty="0">
                <a:solidFill>
                  <a:schemeClr val="accent6"/>
                </a:solidFill>
                <a:latin typeface="+mj-lt"/>
                <a:ea typeface="Clean" charset="0"/>
                <a:cs typeface="+mj-lt"/>
                <a:sym typeface="Clean" charset="0"/>
              </a:rPr>
              <a:t>Create</a:t>
            </a:r>
            <a:r>
              <a:rPr lang="en-US" dirty="0">
                <a:solidFill>
                  <a:schemeClr val="accent6"/>
                </a:solidFill>
                <a:latin typeface="+mj-lt"/>
                <a:ea typeface="Clean" charset="0"/>
                <a:cs typeface="+mj-lt"/>
                <a:sym typeface="Clean" charset="0"/>
              </a:rPr>
              <a:t> an environment</a:t>
            </a:r>
          </a:p>
        </p:txBody>
      </p:sp>
    </p:spTree>
    <p:extLst>
      <p:ext uri="{BB962C8B-B14F-4D97-AF65-F5344CB8AC3E}">
        <p14:creationId xmlns:p14="http://schemas.microsoft.com/office/powerpoint/2010/main" val="283197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Google Shape;898;p88">
            <a:extLst>
              <a:ext uri="{FF2B5EF4-FFF2-40B4-BE49-F238E27FC236}">
                <a16:creationId xmlns:a16="http://schemas.microsoft.com/office/drawing/2014/main" id="{363076C3-9111-69BE-C33B-FC2B547D6B72}"/>
              </a:ext>
            </a:extLst>
          </p:cNvPr>
          <p:cNvSpPr txBox="1"/>
          <p:nvPr/>
        </p:nvSpPr>
        <p:spPr>
          <a:xfrm>
            <a:off x="572770" y="1432605"/>
            <a:ext cx="3855929"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will store </a:t>
            </a:r>
            <a:r>
              <a:rPr lang="en-US" sz="1200" dirty="0">
                <a:solidFill>
                  <a:schemeClr val="accent5"/>
                </a:solidFill>
                <a:latin typeface="+mj-lt"/>
                <a:ea typeface="Clean" charset="0"/>
                <a:cs typeface="+mj-lt"/>
                <a:sym typeface="Clean" charset="0"/>
              </a:rPr>
              <a:t>your environments </a:t>
            </a:r>
            <a:r>
              <a:rPr lang="en-US" sz="1200" dirty="0">
                <a:solidFill>
                  <a:schemeClr val="accent6"/>
                </a:solidFill>
                <a:latin typeface="+mj-lt"/>
                <a:ea typeface="Clean" charset="0"/>
                <a:cs typeface="+mj-lt"/>
                <a:sym typeface="Clean" charset="0"/>
              </a:rPr>
              <a:t>in the ‘</a:t>
            </a:r>
            <a:r>
              <a:rPr lang="en-US" sz="1200" dirty="0" err="1">
                <a:solidFill>
                  <a:schemeClr val="accent6"/>
                </a:solidFill>
                <a:latin typeface="+mj-lt"/>
                <a:ea typeface="Clean" charset="0"/>
                <a:cs typeface="+mj-lt"/>
                <a:sym typeface="Clean" charset="0"/>
              </a:rPr>
              <a:t>envs</a:t>
            </a:r>
            <a:r>
              <a:rPr lang="en-US" sz="1200" dirty="0">
                <a:solidFill>
                  <a:schemeClr val="accent6"/>
                </a:solidFill>
                <a:latin typeface="+mj-lt"/>
                <a:ea typeface="Clean" charset="0"/>
                <a:cs typeface="+mj-lt"/>
                <a:sym typeface="Clean" charset="0"/>
              </a:rPr>
              <a:t>’ folder, within the </a:t>
            </a:r>
            <a:r>
              <a:rPr lang="en-US" sz="1200" dirty="0">
                <a:solidFill>
                  <a:schemeClr val="accent2"/>
                </a:solidFill>
                <a:latin typeface="+mj-lt"/>
                <a:ea typeface="Clean" charset="0"/>
                <a:cs typeface="+mj-lt"/>
                <a:sym typeface="Clean" charset="0"/>
              </a:rPr>
              <a:t>conda software folder </a:t>
            </a:r>
            <a:r>
              <a:rPr lang="en-US" sz="1200" dirty="0">
                <a:solidFill>
                  <a:schemeClr val="accent6"/>
                </a:solidFill>
                <a:latin typeface="+mj-lt"/>
                <a:ea typeface="Clean" charset="0"/>
                <a:cs typeface="+mj-lt"/>
                <a:sym typeface="Clean" charset="0"/>
              </a:rPr>
              <a:t>(called ‘miniconda3’ in my case).</a:t>
            </a:r>
          </a:p>
        </p:txBody>
      </p:sp>
      <p:sp>
        <p:nvSpPr>
          <p:cNvPr id="14" name="Title 13"/>
          <p:cNvSpPr>
            <a:spLocks noGrp="1"/>
          </p:cNvSpPr>
          <p:nvPr>
            <p:ph type="title"/>
          </p:nvPr>
        </p:nvSpPr>
        <p:spPr/>
        <p:txBody>
          <a:bodyPr/>
          <a:lstStyle/>
          <a:p>
            <a:r>
              <a:rPr lang="en-US" dirty="0"/>
              <a:t>To use:</a:t>
            </a:r>
          </a:p>
        </p:txBody>
      </p:sp>
      <p:sp>
        <p:nvSpPr>
          <p:cNvPr id="48" name="Google Shape;898;p88"/>
          <p:cNvSpPr txBox="1"/>
          <p:nvPr/>
        </p:nvSpPr>
        <p:spPr>
          <a:xfrm>
            <a:off x="572771" y="1133571"/>
            <a:ext cx="2824344"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1. </a:t>
            </a:r>
            <a:r>
              <a:rPr lang="en-US" b="1" dirty="0">
                <a:solidFill>
                  <a:schemeClr val="accent6"/>
                </a:solidFill>
                <a:latin typeface="+mj-lt"/>
                <a:ea typeface="Clean" charset="0"/>
                <a:cs typeface="+mj-lt"/>
                <a:sym typeface="Clean" charset="0"/>
              </a:rPr>
              <a:t>Create</a:t>
            </a:r>
            <a:r>
              <a:rPr lang="en-US" dirty="0">
                <a:solidFill>
                  <a:schemeClr val="accent6"/>
                </a:solidFill>
                <a:latin typeface="+mj-lt"/>
                <a:ea typeface="Clean" charset="0"/>
                <a:cs typeface="+mj-lt"/>
                <a:sym typeface="Clean" charset="0"/>
              </a:rPr>
              <a:t> an environment</a:t>
            </a:r>
          </a:p>
        </p:txBody>
      </p:sp>
      <p:grpSp>
        <p:nvGrpSpPr>
          <p:cNvPr id="115" name="Group 114">
            <a:extLst>
              <a:ext uri="{FF2B5EF4-FFF2-40B4-BE49-F238E27FC236}">
                <a16:creationId xmlns:a16="http://schemas.microsoft.com/office/drawing/2014/main" id="{D1AA437B-7CCA-C476-AB10-E413A4498D00}"/>
              </a:ext>
            </a:extLst>
          </p:cNvPr>
          <p:cNvGrpSpPr/>
          <p:nvPr/>
        </p:nvGrpSpPr>
        <p:grpSpPr>
          <a:xfrm>
            <a:off x="1535395" y="2166633"/>
            <a:ext cx="1542197" cy="2588306"/>
            <a:chOff x="812064" y="1951629"/>
            <a:chExt cx="1542197" cy="2588306"/>
          </a:xfrm>
        </p:grpSpPr>
        <p:grpSp>
          <p:nvGrpSpPr>
            <p:cNvPr id="108" name="Group 107">
              <a:extLst>
                <a:ext uri="{FF2B5EF4-FFF2-40B4-BE49-F238E27FC236}">
                  <a16:creationId xmlns:a16="http://schemas.microsoft.com/office/drawing/2014/main" id="{F06BA896-BDEF-2DCA-3929-5804EC781C11}"/>
                </a:ext>
              </a:extLst>
            </p:cNvPr>
            <p:cNvGrpSpPr/>
            <p:nvPr/>
          </p:nvGrpSpPr>
          <p:grpSpPr>
            <a:xfrm>
              <a:off x="812064" y="1951629"/>
              <a:ext cx="1542197" cy="2588306"/>
              <a:chOff x="3821373" y="859809"/>
              <a:chExt cx="1962808" cy="3294228"/>
            </a:xfrm>
          </p:grpSpPr>
          <p:pic>
            <p:nvPicPr>
              <p:cNvPr id="105" name="Picture 104" descr="A picture containing graphical user interface&#10;&#10;Description automatically generated">
                <a:extLst>
                  <a:ext uri="{FF2B5EF4-FFF2-40B4-BE49-F238E27FC236}">
                    <a16:creationId xmlns:a16="http://schemas.microsoft.com/office/drawing/2014/main" id="{E4484AD0-B15A-053F-D560-8D342ADCCF3D}"/>
                  </a:ext>
                </a:extLst>
              </p:cNvPr>
              <p:cNvPicPr>
                <a:picLocks noChangeAspect="1"/>
              </p:cNvPicPr>
              <p:nvPr/>
            </p:nvPicPr>
            <p:blipFill rotWithShape="1">
              <a:blip r:embed="rId2"/>
              <a:srcRect l="2788" b="88053"/>
              <a:stretch/>
            </p:blipFill>
            <p:spPr>
              <a:xfrm>
                <a:off x="3821373" y="859809"/>
                <a:ext cx="1962808" cy="511792"/>
              </a:xfrm>
              <a:prstGeom prst="rect">
                <a:avLst/>
              </a:prstGeom>
            </p:spPr>
          </p:pic>
          <p:pic>
            <p:nvPicPr>
              <p:cNvPr id="107" name="Picture 106" descr="A picture containing graphical user interface&#10;&#10;Description automatically generated">
                <a:extLst>
                  <a:ext uri="{FF2B5EF4-FFF2-40B4-BE49-F238E27FC236}">
                    <a16:creationId xmlns:a16="http://schemas.microsoft.com/office/drawing/2014/main" id="{511C4A38-FAE5-0CCF-49E8-F8340775BEDF}"/>
                  </a:ext>
                </a:extLst>
              </p:cNvPr>
              <p:cNvPicPr>
                <a:picLocks noChangeAspect="1"/>
              </p:cNvPicPr>
              <p:nvPr/>
            </p:nvPicPr>
            <p:blipFill rotWithShape="1">
              <a:blip r:embed="rId2"/>
              <a:srcRect l="2788" t="35046"/>
              <a:stretch/>
            </p:blipFill>
            <p:spPr>
              <a:xfrm>
                <a:off x="3821373" y="1371601"/>
                <a:ext cx="1962808" cy="2782436"/>
              </a:xfrm>
              <a:prstGeom prst="rect">
                <a:avLst/>
              </a:prstGeom>
            </p:spPr>
          </p:pic>
        </p:grpSp>
        <p:sp>
          <p:nvSpPr>
            <p:cNvPr id="109" name="Rectangle 108">
              <a:extLst>
                <a:ext uri="{FF2B5EF4-FFF2-40B4-BE49-F238E27FC236}">
                  <a16:creationId xmlns:a16="http://schemas.microsoft.com/office/drawing/2014/main" id="{0A14615A-AC3B-EEDA-939C-83FE44BFE805}"/>
                </a:ext>
              </a:extLst>
            </p:cNvPr>
            <p:cNvSpPr/>
            <p:nvPr/>
          </p:nvSpPr>
          <p:spPr>
            <a:xfrm>
              <a:off x="916179" y="2353749"/>
              <a:ext cx="858029" cy="21800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EC307DC8-9E31-3D1E-0928-DBD90ACD1C3D}"/>
                </a:ext>
              </a:extLst>
            </p:cNvPr>
            <p:cNvSpPr/>
            <p:nvPr/>
          </p:nvSpPr>
          <p:spPr>
            <a:xfrm>
              <a:off x="1038118" y="3552910"/>
              <a:ext cx="981751" cy="96386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616793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Google Shape;898;p88">
            <a:extLst>
              <a:ext uri="{FF2B5EF4-FFF2-40B4-BE49-F238E27FC236}">
                <a16:creationId xmlns:a16="http://schemas.microsoft.com/office/drawing/2014/main" id="{363076C3-9111-69BE-C33B-FC2B547D6B72}"/>
              </a:ext>
            </a:extLst>
          </p:cNvPr>
          <p:cNvSpPr txBox="1"/>
          <p:nvPr/>
        </p:nvSpPr>
        <p:spPr>
          <a:xfrm>
            <a:off x="572770" y="1432605"/>
            <a:ext cx="3855929"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will store </a:t>
            </a:r>
            <a:r>
              <a:rPr lang="en-US" sz="1200" dirty="0">
                <a:solidFill>
                  <a:schemeClr val="accent5"/>
                </a:solidFill>
                <a:latin typeface="+mj-lt"/>
                <a:ea typeface="Clean" charset="0"/>
                <a:cs typeface="+mj-lt"/>
                <a:sym typeface="Clean" charset="0"/>
              </a:rPr>
              <a:t>your environments </a:t>
            </a:r>
            <a:r>
              <a:rPr lang="en-US" sz="1200" dirty="0">
                <a:solidFill>
                  <a:schemeClr val="accent6"/>
                </a:solidFill>
                <a:latin typeface="+mj-lt"/>
                <a:ea typeface="Clean" charset="0"/>
                <a:cs typeface="+mj-lt"/>
                <a:sym typeface="Clean" charset="0"/>
              </a:rPr>
              <a:t>in the ‘</a:t>
            </a:r>
            <a:r>
              <a:rPr lang="en-US" sz="1200" dirty="0" err="1">
                <a:solidFill>
                  <a:schemeClr val="accent6"/>
                </a:solidFill>
                <a:latin typeface="+mj-lt"/>
                <a:ea typeface="Clean" charset="0"/>
                <a:cs typeface="+mj-lt"/>
                <a:sym typeface="Clean" charset="0"/>
              </a:rPr>
              <a:t>envs</a:t>
            </a:r>
            <a:r>
              <a:rPr lang="en-US" sz="1200" dirty="0">
                <a:solidFill>
                  <a:schemeClr val="accent6"/>
                </a:solidFill>
                <a:latin typeface="+mj-lt"/>
                <a:ea typeface="Clean" charset="0"/>
                <a:cs typeface="+mj-lt"/>
                <a:sym typeface="Clean" charset="0"/>
              </a:rPr>
              <a:t>’ folder, within the </a:t>
            </a:r>
            <a:r>
              <a:rPr lang="en-US" sz="1200" dirty="0">
                <a:solidFill>
                  <a:schemeClr val="accent2"/>
                </a:solidFill>
                <a:latin typeface="+mj-lt"/>
                <a:ea typeface="Clean" charset="0"/>
                <a:cs typeface="+mj-lt"/>
                <a:sym typeface="Clean" charset="0"/>
              </a:rPr>
              <a:t>conda software folder </a:t>
            </a:r>
            <a:r>
              <a:rPr lang="en-US" sz="1200" dirty="0">
                <a:solidFill>
                  <a:schemeClr val="accent6"/>
                </a:solidFill>
                <a:latin typeface="+mj-lt"/>
                <a:ea typeface="Clean" charset="0"/>
                <a:cs typeface="+mj-lt"/>
                <a:sym typeface="Clean" charset="0"/>
              </a:rPr>
              <a:t>(called ‘miniconda3’ in my case).</a:t>
            </a:r>
          </a:p>
        </p:txBody>
      </p:sp>
      <p:sp>
        <p:nvSpPr>
          <p:cNvPr id="14" name="Title 13"/>
          <p:cNvSpPr>
            <a:spLocks noGrp="1"/>
          </p:cNvSpPr>
          <p:nvPr>
            <p:ph type="title"/>
          </p:nvPr>
        </p:nvSpPr>
        <p:spPr/>
        <p:txBody>
          <a:bodyPr/>
          <a:lstStyle/>
          <a:p>
            <a:r>
              <a:rPr lang="en-US" dirty="0"/>
              <a:t>To use:</a:t>
            </a:r>
          </a:p>
        </p:txBody>
      </p:sp>
      <p:sp>
        <p:nvSpPr>
          <p:cNvPr id="48" name="Google Shape;898;p88"/>
          <p:cNvSpPr txBox="1"/>
          <p:nvPr/>
        </p:nvSpPr>
        <p:spPr>
          <a:xfrm>
            <a:off x="572771" y="1133571"/>
            <a:ext cx="2824344"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1. </a:t>
            </a:r>
            <a:r>
              <a:rPr lang="en-US" b="1" dirty="0">
                <a:solidFill>
                  <a:schemeClr val="accent6"/>
                </a:solidFill>
                <a:latin typeface="+mj-lt"/>
                <a:ea typeface="Clean" charset="0"/>
                <a:cs typeface="+mj-lt"/>
                <a:sym typeface="Clean" charset="0"/>
              </a:rPr>
              <a:t>Create</a:t>
            </a:r>
            <a:r>
              <a:rPr lang="en-US" dirty="0">
                <a:solidFill>
                  <a:schemeClr val="accent6"/>
                </a:solidFill>
                <a:latin typeface="+mj-lt"/>
                <a:ea typeface="Clean" charset="0"/>
                <a:cs typeface="+mj-lt"/>
                <a:sym typeface="Clean" charset="0"/>
              </a:rPr>
              <a:t> an environment</a:t>
            </a:r>
          </a:p>
        </p:txBody>
      </p:sp>
      <p:grpSp>
        <p:nvGrpSpPr>
          <p:cNvPr id="120" name="Group 119">
            <a:extLst>
              <a:ext uri="{FF2B5EF4-FFF2-40B4-BE49-F238E27FC236}">
                <a16:creationId xmlns:a16="http://schemas.microsoft.com/office/drawing/2014/main" id="{022E8EB1-C7A7-D075-3974-93DF3530120E}"/>
              </a:ext>
            </a:extLst>
          </p:cNvPr>
          <p:cNvGrpSpPr/>
          <p:nvPr/>
        </p:nvGrpSpPr>
        <p:grpSpPr>
          <a:xfrm>
            <a:off x="5049974" y="1080705"/>
            <a:ext cx="3305513" cy="747188"/>
            <a:chOff x="3357652" y="1080705"/>
            <a:chExt cx="2237929" cy="747188"/>
          </a:xfrm>
        </p:grpSpPr>
        <p:sp>
          <p:nvSpPr>
            <p:cNvPr id="83" name="Google Shape;898;p88">
              <a:extLst>
                <a:ext uri="{FF2B5EF4-FFF2-40B4-BE49-F238E27FC236}">
                  <a16:creationId xmlns:a16="http://schemas.microsoft.com/office/drawing/2014/main" id="{3054BCFA-4C8D-A8ED-809C-69536C0B48D8}"/>
                </a:ext>
              </a:extLst>
            </p:cNvPr>
            <p:cNvSpPr txBox="1"/>
            <p:nvPr/>
          </p:nvSpPr>
          <p:spPr>
            <a:xfrm>
              <a:off x="3357652" y="1080705"/>
              <a:ext cx="2237929"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2. </a:t>
              </a:r>
              <a:r>
                <a:rPr lang="en-US" b="1" dirty="0">
                  <a:solidFill>
                    <a:schemeClr val="accent6"/>
                  </a:solidFill>
                  <a:latin typeface="+mj-lt"/>
                  <a:ea typeface="Clean" charset="0"/>
                  <a:cs typeface="+mj-lt"/>
                  <a:sym typeface="Clean" charset="0"/>
                </a:rPr>
                <a:t>Activate</a:t>
              </a:r>
              <a:r>
                <a:rPr lang="en-US" dirty="0">
                  <a:solidFill>
                    <a:schemeClr val="accent6"/>
                  </a:solidFill>
                  <a:latin typeface="+mj-lt"/>
                  <a:ea typeface="Clean" charset="0"/>
                  <a:cs typeface="+mj-lt"/>
                  <a:sym typeface="Clean" charset="0"/>
                </a:rPr>
                <a:t> the environment</a:t>
              </a:r>
            </a:p>
          </p:txBody>
        </p:sp>
        <p:sp>
          <p:nvSpPr>
            <p:cNvPr id="111" name="Google Shape;898;p88">
              <a:extLst>
                <a:ext uri="{FF2B5EF4-FFF2-40B4-BE49-F238E27FC236}">
                  <a16:creationId xmlns:a16="http://schemas.microsoft.com/office/drawing/2014/main" id="{266C38DE-26DA-B69E-5022-29E38DEF62F7}"/>
                </a:ext>
              </a:extLst>
            </p:cNvPr>
            <p:cNvSpPr txBox="1"/>
            <p:nvPr/>
          </p:nvSpPr>
          <p:spPr>
            <a:xfrm>
              <a:off x="3357653" y="1384695"/>
              <a:ext cx="223792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order to install packages or use an environment, it must be activated first</a:t>
              </a:r>
            </a:p>
          </p:txBody>
        </p:sp>
      </p:grpSp>
      <p:grpSp>
        <p:nvGrpSpPr>
          <p:cNvPr id="115" name="Group 114">
            <a:extLst>
              <a:ext uri="{FF2B5EF4-FFF2-40B4-BE49-F238E27FC236}">
                <a16:creationId xmlns:a16="http://schemas.microsoft.com/office/drawing/2014/main" id="{D1AA437B-7CCA-C476-AB10-E413A4498D00}"/>
              </a:ext>
            </a:extLst>
          </p:cNvPr>
          <p:cNvGrpSpPr/>
          <p:nvPr/>
        </p:nvGrpSpPr>
        <p:grpSpPr>
          <a:xfrm>
            <a:off x="1535395" y="2166633"/>
            <a:ext cx="1542197" cy="2588306"/>
            <a:chOff x="812064" y="1951629"/>
            <a:chExt cx="1542197" cy="2588306"/>
          </a:xfrm>
        </p:grpSpPr>
        <p:grpSp>
          <p:nvGrpSpPr>
            <p:cNvPr id="108" name="Group 107">
              <a:extLst>
                <a:ext uri="{FF2B5EF4-FFF2-40B4-BE49-F238E27FC236}">
                  <a16:creationId xmlns:a16="http://schemas.microsoft.com/office/drawing/2014/main" id="{F06BA896-BDEF-2DCA-3929-5804EC781C11}"/>
                </a:ext>
              </a:extLst>
            </p:cNvPr>
            <p:cNvGrpSpPr/>
            <p:nvPr/>
          </p:nvGrpSpPr>
          <p:grpSpPr>
            <a:xfrm>
              <a:off x="812064" y="1951629"/>
              <a:ext cx="1542197" cy="2588306"/>
              <a:chOff x="3821373" y="859809"/>
              <a:chExt cx="1962808" cy="3294228"/>
            </a:xfrm>
          </p:grpSpPr>
          <p:pic>
            <p:nvPicPr>
              <p:cNvPr id="105" name="Picture 104" descr="A picture containing graphical user interface&#10;&#10;Description automatically generated">
                <a:extLst>
                  <a:ext uri="{FF2B5EF4-FFF2-40B4-BE49-F238E27FC236}">
                    <a16:creationId xmlns:a16="http://schemas.microsoft.com/office/drawing/2014/main" id="{E4484AD0-B15A-053F-D560-8D342ADCCF3D}"/>
                  </a:ext>
                </a:extLst>
              </p:cNvPr>
              <p:cNvPicPr>
                <a:picLocks noChangeAspect="1"/>
              </p:cNvPicPr>
              <p:nvPr/>
            </p:nvPicPr>
            <p:blipFill rotWithShape="1">
              <a:blip r:embed="rId2"/>
              <a:srcRect l="2788" b="88053"/>
              <a:stretch/>
            </p:blipFill>
            <p:spPr>
              <a:xfrm>
                <a:off x="3821373" y="859809"/>
                <a:ext cx="1962808" cy="511792"/>
              </a:xfrm>
              <a:prstGeom prst="rect">
                <a:avLst/>
              </a:prstGeom>
            </p:spPr>
          </p:pic>
          <p:pic>
            <p:nvPicPr>
              <p:cNvPr id="107" name="Picture 106" descr="A picture containing graphical user interface&#10;&#10;Description automatically generated">
                <a:extLst>
                  <a:ext uri="{FF2B5EF4-FFF2-40B4-BE49-F238E27FC236}">
                    <a16:creationId xmlns:a16="http://schemas.microsoft.com/office/drawing/2014/main" id="{511C4A38-FAE5-0CCF-49E8-F8340775BEDF}"/>
                  </a:ext>
                </a:extLst>
              </p:cNvPr>
              <p:cNvPicPr>
                <a:picLocks noChangeAspect="1"/>
              </p:cNvPicPr>
              <p:nvPr/>
            </p:nvPicPr>
            <p:blipFill rotWithShape="1">
              <a:blip r:embed="rId2"/>
              <a:srcRect l="2788" t="35046"/>
              <a:stretch/>
            </p:blipFill>
            <p:spPr>
              <a:xfrm>
                <a:off x="3821373" y="1371601"/>
                <a:ext cx="1962808" cy="2782436"/>
              </a:xfrm>
              <a:prstGeom prst="rect">
                <a:avLst/>
              </a:prstGeom>
            </p:spPr>
          </p:pic>
        </p:grpSp>
        <p:sp>
          <p:nvSpPr>
            <p:cNvPr id="109" name="Rectangle 108">
              <a:extLst>
                <a:ext uri="{FF2B5EF4-FFF2-40B4-BE49-F238E27FC236}">
                  <a16:creationId xmlns:a16="http://schemas.microsoft.com/office/drawing/2014/main" id="{0A14615A-AC3B-EEDA-939C-83FE44BFE805}"/>
                </a:ext>
              </a:extLst>
            </p:cNvPr>
            <p:cNvSpPr/>
            <p:nvPr/>
          </p:nvSpPr>
          <p:spPr>
            <a:xfrm>
              <a:off x="916179" y="2353749"/>
              <a:ext cx="858029" cy="21800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EC307DC8-9E31-3D1E-0928-DBD90ACD1C3D}"/>
                </a:ext>
              </a:extLst>
            </p:cNvPr>
            <p:cNvSpPr/>
            <p:nvPr/>
          </p:nvSpPr>
          <p:spPr>
            <a:xfrm>
              <a:off x="1038118" y="3552910"/>
              <a:ext cx="981751" cy="96386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610764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Google Shape;898;p88">
            <a:extLst>
              <a:ext uri="{FF2B5EF4-FFF2-40B4-BE49-F238E27FC236}">
                <a16:creationId xmlns:a16="http://schemas.microsoft.com/office/drawing/2014/main" id="{363076C3-9111-69BE-C33B-FC2B547D6B72}"/>
              </a:ext>
            </a:extLst>
          </p:cNvPr>
          <p:cNvSpPr txBox="1"/>
          <p:nvPr/>
        </p:nvSpPr>
        <p:spPr>
          <a:xfrm>
            <a:off x="572770" y="1432605"/>
            <a:ext cx="3855929"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will store </a:t>
            </a:r>
            <a:r>
              <a:rPr lang="en-US" sz="1200" dirty="0">
                <a:solidFill>
                  <a:schemeClr val="accent5"/>
                </a:solidFill>
                <a:latin typeface="+mj-lt"/>
                <a:ea typeface="Clean" charset="0"/>
                <a:cs typeface="+mj-lt"/>
                <a:sym typeface="Clean" charset="0"/>
              </a:rPr>
              <a:t>your environments </a:t>
            </a:r>
            <a:r>
              <a:rPr lang="en-US" sz="1200" dirty="0">
                <a:solidFill>
                  <a:schemeClr val="accent6"/>
                </a:solidFill>
                <a:latin typeface="+mj-lt"/>
                <a:ea typeface="Clean" charset="0"/>
                <a:cs typeface="+mj-lt"/>
                <a:sym typeface="Clean" charset="0"/>
              </a:rPr>
              <a:t>in the ‘</a:t>
            </a:r>
            <a:r>
              <a:rPr lang="en-US" sz="1200" dirty="0" err="1">
                <a:solidFill>
                  <a:schemeClr val="accent6"/>
                </a:solidFill>
                <a:latin typeface="+mj-lt"/>
                <a:ea typeface="Clean" charset="0"/>
                <a:cs typeface="+mj-lt"/>
                <a:sym typeface="Clean" charset="0"/>
              </a:rPr>
              <a:t>envs</a:t>
            </a:r>
            <a:r>
              <a:rPr lang="en-US" sz="1200" dirty="0">
                <a:solidFill>
                  <a:schemeClr val="accent6"/>
                </a:solidFill>
                <a:latin typeface="+mj-lt"/>
                <a:ea typeface="Clean" charset="0"/>
                <a:cs typeface="+mj-lt"/>
                <a:sym typeface="Clean" charset="0"/>
              </a:rPr>
              <a:t>’ folder, within the </a:t>
            </a:r>
            <a:r>
              <a:rPr lang="en-US" sz="1200" dirty="0">
                <a:solidFill>
                  <a:schemeClr val="accent2"/>
                </a:solidFill>
                <a:latin typeface="+mj-lt"/>
                <a:ea typeface="Clean" charset="0"/>
                <a:cs typeface="+mj-lt"/>
                <a:sym typeface="Clean" charset="0"/>
              </a:rPr>
              <a:t>conda software folder </a:t>
            </a:r>
            <a:r>
              <a:rPr lang="en-US" sz="1200" dirty="0">
                <a:solidFill>
                  <a:schemeClr val="accent6"/>
                </a:solidFill>
                <a:latin typeface="+mj-lt"/>
                <a:ea typeface="Clean" charset="0"/>
                <a:cs typeface="+mj-lt"/>
                <a:sym typeface="Clean" charset="0"/>
              </a:rPr>
              <a:t>(called ‘miniconda3’ in my case).</a:t>
            </a:r>
          </a:p>
        </p:txBody>
      </p:sp>
      <p:sp>
        <p:nvSpPr>
          <p:cNvPr id="14" name="Title 13"/>
          <p:cNvSpPr>
            <a:spLocks noGrp="1"/>
          </p:cNvSpPr>
          <p:nvPr>
            <p:ph type="title"/>
          </p:nvPr>
        </p:nvSpPr>
        <p:spPr/>
        <p:txBody>
          <a:bodyPr/>
          <a:lstStyle/>
          <a:p>
            <a:r>
              <a:rPr lang="en-US" dirty="0"/>
              <a:t>To use:</a:t>
            </a:r>
          </a:p>
        </p:txBody>
      </p:sp>
      <p:sp>
        <p:nvSpPr>
          <p:cNvPr id="48" name="Google Shape;898;p88"/>
          <p:cNvSpPr txBox="1"/>
          <p:nvPr/>
        </p:nvSpPr>
        <p:spPr>
          <a:xfrm>
            <a:off x="572771" y="1133571"/>
            <a:ext cx="2824344"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1. </a:t>
            </a:r>
            <a:r>
              <a:rPr lang="en-US" b="1" dirty="0">
                <a:solidFill>
                  <a:schemeClr val="accent6"/>
                </a:solidFill>
                <a:latin typeface="+mj-lt"/>
                <a:ea typeface="Clean" charset="0"/>
                <a:cs typeface="+mj-lt"/>
                <a:sym typeface="Clean" charset="0"/>
              </a:rPr>
              <a:t>Create</a:t>
            </a:r>
            <a:r>
              <a:rPr lang="en-US" dirty="0">
                <a:solidFill>
                  <a:schemeClr val="accent6"/>
                </a:solidFill>
                <a:latin typeface="+mj-lt"/>
                <a:ea typeface="Clean" charset="0"/>
                <a:cs typeface="+mj-lt"/>
                <a:sym typeface="Clean" charset="0"/>
              </a:rPr>
              <a:t> an environment</a:t>
            </a:r>
          </a:p>
        </p:txBody>
      </p:sp>
      <p:grpSp>
        <p:nvGrpSpPr>
          <p:cNvPr id="120" name="Group 119">
            <a:extLst>
              <a:ext uri="{FF2B5EF4-FFF2-40B4-BE49-F238E27FC236}">
                <a16:creationId xmlns:a16="http://schemas.microsoft.com/office/drawing/2014/main" id="{022E8EB1-C7A7-D075-3974-93DF3530120E}"/>
              </a:ext>
            </a:extLst>
          </p:cNvPr>
          <p:cNvGrpSpPr/>
          <p:nvPr/>
        </p:nvGrpSpPr>
        <p:grpSpPr>
          <a:xfrm>
            <a:off x="5049974" y="1080705"/>
            <a:ext cx="3305513" cy="747188"/>
            <a:chOff x="3357652" y="1080705"/>
            <a:chExt cx="2237929" cy="747188"/>
          </a:xfrm>
        </p:grpSpPr>
        <p:sp>
          <p:nvSpPr>
            <p:cNvPr id="83" name="Google Shape;898;p88">
              <a:extLst>
                <a:ext uri="{FF2B5EF4-FFF2-40B4-BE49-F238E27FC236}">
                  <a16:creationId xmlns:a16="http://schemas.microsoft.com/office/drawing/2014/main" id="{3054BCFA-4C8D-A8ED-809C-69536C0B48D8}"/>
                </a:ext>
              </a:extLst>
            </p:cNvPr>
            <p:cNvSpPr txBox="1"/>
            <p:nvPr/>
          </p:nvSpPr>
          <p:spPr>
            <a:xfrm>
              <a:off x="3357652" y="1080705"/>
              <a:ext cx="2237929"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2. </a:t>
              </a:r>
              <a:r>
                <a:rPr lang="en-US" b="1" dirty="0">
                  <a:solidFill>
                    <a:schemeClr val="accent6"/>
                  </a:solidFill>
                  <a:latin typeface="+mj-lt"/>
                  <a:ea typeface="Clean" charset="0"/>
                  <a:cs typeface="+mj-lt"/>
                  <a:sym typeface="Clean" charset="0"/>
                </a:rPr>
                <a:t>Activate</a:t>
              </a:r>
              <a:r>
                <a:rPr lang="en-US" dirty="0">
                  <a:solidFill>
                    <a:schemeClr val="accent6"/>
                  </a:solidFill>
                  <a:latin typeface="+mj-lt"/>
                  <a:ea typeface="Clean" charset="0"/>
                  <a:cs typeface="+mj-lt"/>
                  <a:sym typeface="Clean" charset="0"/>
                </a:rPr>
                <a:t> the environment</a:t>
              </a:r>
            </a:p>
          </p:txBody>
        </p:sp>
        <p:sp>
          <p:nvSpPr>
            <p:cNvPr id="111" name="Google Shape;898;p88">
              <a:extLst>
                <a:ext uri="{FF2B5EF4-FFF2-40B4-BE49-F238E27FC236}">
                  <a16:creationId xmlns:a16="http://schemas.microsoft.com/office/drawing/2014/main" id="{266C38DE-26DA-B69E-5022-29E38DEF62F7}"/>
                </a:ext>
              </a:extLst>
            </p:cNvPr>
            <p:cNvSpPr txBox="1"/>
            <p:nvPr/>
          </p:nvSpPr>
          <p:spPr>
            <a:xfrm>
              <a:off x="3357653" y="1384695"/>
              <a:ext cx="223792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order to install packages or use an environment, it must be activated first</a:t>
              </a:r>
            </a:p>
          </p:txBody>
        </p:sp>
      </p:grpSp>
      <p:grpSp>
        <p:nvGrpSpPr>
          <p:cNvPr id="115" name="Group 114">
            <a:extLst>
              <a:ext uri="{FF2B5EF4-FFF2-40B4-BE49-F238E27FC236}">
                <a16:creationId xmlns:a16="http://schemas.microsoft.com/office/drawing/2014/main" id="{D1AA437B-7CCA-C476-AB10-E413A4498D00}"/>
              </a:ext>
            </a:extLst>
          </p:cNvPr>
          <p:cNvGrpSpPr/>
          <p:nvPr/>
        </p:nvGrpSpPr>
        <p:grpSpPr>
          <a:xfrm>
            <a:off x="1535395" y="2166633"/>
            <a:ext cx="1542197" cy="2588306"/>
            <a:chOff x="812064" y="1951629"/>
            <a:chExt cx="1542197" cy="2588306"/>
          </a:xfrm>
        </p:grpSpPr>
        <p:grpSp>
          <p:nvGrpSpPr>
            <p:cNvPr id="108" name="Group 107">
              <a:extLst>
                <a:ext uri="{FF2B5EF4-FFF2-40B4-BE49-F238E27FC236}">
                  <a16:creationId xmlns:a16="http://schemas.microsoft.com/office/drawing/2014/main" id="{F06BA896-BDEF-2DCA-3929-5804EC781C11}"/>
                </a:ext>
              </a:extLst>
            </p:cNvPr>
            <p:cNvGrpSpPr/>
            <p:nvPr/>
          </p:nvGrpSpPr>
          <p:grpSpPr>
            <a:xfrm>
              <a:off x="812064" y="1951629"/>
              <a:ext cx="1542197" cy="2588306"/>
              <a:chOff x="3821373" y="859809"/>
              <a:chExt cx="1962808" cy="3294228"/>
            </a:xfrm>
          </p:grpSpPr>
          <p:pic>
            <p:nvPicPr>
              <p:cNvPr id="105" name="Picture 104" descr="A picture containing graphical user interface&#10;&#10;Description automatically generated">
                <a:extLst>
                  <a:ext uri="{FF2B5EF4-FFF2-40B4-BE49-F238E27FC236}">
                    <a16:creationId xmlns:a16="http://schemas.microsoft.com/office/drawing/2014/main" id="{E4484AD0-B15A-053F-D560-8D342ADCCF3D}"/>
                  </a:ext>
                </a:extLst>
              </p:cNvPr>
              <p:cNvPicPr>
                <a:picLocks noChangeAspect="1"/>
              </p:cNvPicPr>
              <p:nvPr/>
            </p:nvPicPr>
            <p:blipFill rotWithShape="1">
              <a:blip r:embed="rId2"/>
              <a:srcRect l="2788" b="88053"/>
              <a:stretch/>
            </p:blipFill>
            <p:spPr>
              <a:xfrm>
                <a:off x="3821373" y="859809"/>
                <a:ext cx="1962808" cy="511792"/>
              </a:xfrm>
              <a:prstGeom prst="rect">
                <a:avLst/>
              </a:prstGeom>
            </p:spPr>
          </p:pic>
          <p:pic>
            <p:nvPicPr>
              <p:cNvPr id="107" name="Picture 106" descr="A picture containing graphical user interface&#10;&#10;Description automatically generated">
                <a:extLst>
                  <a:ext uri="{FF2B5EF4-FFF2-40B4-BE49-F238E27FC236}">
                    <a16:creationId xmlns:a16="http://schemas.microsoft.com/office/drawing/2014/main" id="{511C4A38-FAE5-0CCF-49E8-F8340775BEDF}"/>
                  </a:ext>
                </a:extLst>
              </p:cNvPr>
              <p:cNvPicPr>
                <a:picLocks noChangeAspect="1"/>
              </p:cNvPicPr>
              <p:nvPr/>
            </p:nvPicPr>
            <p:blipFill rotWithShape="1">
              <a:blip r:embed="rId2"/>
              <a:srcRect l="2788" t="35046"/>
              <a:stretch/>
            </p:blipFill>
            <p:spPr>
              <a:xfrm>
                <a:off x="3821373" y="1371601"/>
                <a:ext cx="1962808" cy="2782436"/>
              </a:xfrm>
              <a:prstGeom prst="rect">
                <a:avLst/>
              </a:prstGeom>
            </p:spPr>
          </p:pic>
        </p:grpSp>
        <p:sp>
          <p:nvSpPr>
            <p:cNvPr id="109" name="Rectangle 108">
              <a:extLst>
                <a:ext uri="{FF2B5EF4-FFF2-40B4-BE49-F238E27FC236}">
                  <a16:creationId xmlns:a16="http://schemas.microsoft.com/office/drawing/2014/main" id="{0A14615A-AC3B-EEDA-939C-83FE44BFE805}"/>
                </a:ext>
              </a:extLst>
            </p:cNvPr>
            <p:cNvSpPr/>
            <p:nvPr/>
          </p:nvSpPr>
          <p:spPr>
            <a:xfrm>
              <a:off x="916179" y="2353749"/>
              <a:ext cx="858029" cy="21800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EC307DC8-9E31-3D1E-0928-DBD90ACD1C3D}"/>
                </a:ext>
              </a:extLst>
            </p:cNvPr>
            <p:cNvSpPr/>
            <p:nvPr/>
          </p:nvSpPr>
          <p:spPr>
            <a:xfrm>
              <a:off x="1038118" y="3552910"/>
              <a:ext cx="981751" cy="96386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 name="Group 120">
            <a:extLst>
              <a:ext uri="{FF2B5EF4-FFF2-40B4-BE49-F238E27FC236}">
                <a16:creationId xmlns:a16="http://schemas.microsoft.com/office/drawing/2014/main" id="{BB347AFE-7126-92B1-8A1E-A92CEEC97040}"/>
              </a:ext>
            </a:extLst>
          </p:cNvPr>
          <p:cNvGrpSpPr/>
          <p:nvPr/>
        </p:nvGrpSpPr>
        <p:grpSpPr>
          <a:xfrm>
            <a:off x="5049974" y="2314685"/>
            <a:ext cx="3305513" cy="959554"/>
            <a:chOff x="3357652" y="2267760"/>
            <a:chExt cx="2237929" cy="959554"/>
          </a:xfrm>
        </p:grpSpPr>
        <p:sp>
          <p:nvSpPr>
            <p:cNvPr id="116" name="Google Shape;898;p88">
              <a:extLst>
                <a:ext uri="{FF2B5EF4-FFF2-40B4-BE49-F238E27FC236}">
                  <a16:creationId xmlns:a16="http://schemas.microsoft.com/office/drawing/2014/main" id="{BA7AEB9E-1763-4329-7D09-FFBF6E68405F}"/>
                </a:ext>
              </a:extLst>
            </p:cNvPr>
            <p:cNvSpPr txBox="1"/>
            <p:nvPr/>
          </p:nvSpPr>
          <p:spPr>
            <a:xfrm>
              <a:off x="3357652" y="2267760"/>
              <a:ext cx="2237929"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3. </a:t>
              </a:r>
              <a:r>
                <a:rPr lang="en-US" b="1" dirty="0">
                  <a:solidFill>
                    <a:schemeClr val="accent6"/>
                  </a:solidFill>
                  <a:latin typeface="+mj-lt"/>
                  <a:ea typeface="Clean" charset="0"/>
                  <a:cs typeface="+mj-lt"/>
                  <a:sym typeface="Clean" charset="0"/>
                </a:rPr>
                <a:t>Install</a:t>
              </a:r>
              <a:r>
                <a:rPr lang="en-US" dirty="0">
                  <a:solidFill>
                    <a:schemeClr val="accent6"/>
                  </a:solidFill>
                  <a:latin typeface="+mj-lt"/>
                  <a:ea typeface="Clean" charset="0"/>
                  <a:cs typeface="+mj-lt"/>
                  <a:sym typeface="Clean" charset="0"/>
                </a:rPr>
                <a:t> your packages</a:t>
              </a:r>
            </a:p>
          </p:txBody>
        </p:sp>
        <p:sp>
          <p:nvSpPr>
            <p:cNvPr id="117" name="Google Shape;898;p88">
              <a:extLst>
                <a:ext uri="{FF2B5EF4-FFF2-40B4-BE49-F238E27FC236}">
                  <a16:creationId xmlns:a16="http://schemas.microsoft.com/office/drawing/2014/main" id="{F5C1F4E4-332B-CCAF-242D-92345FAC6B04}"/>
                </a:ext>
              </a:extLst>
            </p:cNvPr>
            <p:cNvSpPr txBox="1"/>
            <p:nvPr/>
          </p:nvSpPr>
          <p:spPr>
            <a:xfrm>
              <a:off x="3357653" y="2571750"/>
              <a:ext cx="2237928"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Install any software or packages you want within the activated environment</a:t>
              </a:r>
            </a:p>
          </p:txBody>
        </p:sp>
      </p:grpSp>
    </p:spTree>
    <p:extLst>
      <p:ext uri="{BB962C8B-B14F-4D97-AF65-F5344CB8AC3E}">
        <p14:creationId xmlns:p14="http://schemas.microsoft.com/office/powerpoint/2010/main" val="41614540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Google Shape;898;p88">
            <a:extLst>
              <a:ext uri="{FF2B5EF4-FFF2-40B4-BE49-F238E27FC236}">
                <a16:creationId xmlns:a16="http://schemas.microsoft.com/office/drawing/2014/main" id="{363076C3-9111-69BE-C33B-FC2B547D6B72}"/>
              </a:ext>
            </a:extLst>
          </p:cNvPr>
          <p:cNvSpPr txBox="1"/>
          <p:nvPr/>
        </p:nvSpPr>
        <p:spPr>
          <a:xfrm>
            <a:off x="572770" y="1432605"/>
            <a:ext cx="3855929"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will store </a:t>
            </a:r>
            <a:r>
              <a:rPr lang="en-US" sz="1200" dirty="0">
                <a:solidFill>
                  <a:schemeClr val="accent5"/>
                </a:solidFill>
                <a:latin typeface="+mj-lt"/>
                <a:ea typeface="Clean" charset="0"/>
                <a:cs typeface="+mj-lt"/>
                <a:sym typeface="Clean" charset="0"/>
              </a:rPr>
              <a:t>your environments </a:t>
            </a:r>
            <a:r>
              <a:rPr lang="en-US" sz="1200" dirty="0">
                <a:solidFill>
                  <a:schemeClr val="accent6"/>
                </a:solidFill>
                <a:latin typeface="+mj-lt"/>
                <a:ea typeface="Clean" charset="0"/>
                <a:cs typeface="+mj-lt"/>
                <a:sym typeface="Clean" charset="0"/>
              </a:rPr>
              <a:t>in the ‘</a:t>
            </a:r>
            <a:r>
              <a:rPr lang="en-US" sz="1200" dirty="0" err="1">
                <a:solidFill>
                  <a:schemeClr val="accent6"/>
                </a:solidFill>
                <a:latin typeface="+mj-lt"/>
                <a:ea typeface="Clean" charset="0"/>
                <a:cs typeface="+mj-lt"/>
                <a:sym typeface="Clean" charset="0"/>
              </a:rPr>
              <a:t>envs</a:t>
            </a:r>
            <a:r>
              <a:rPr lang="en-US" sz="1200" dirty="0">
                <a:solidFill>
                  <a:schemeClr val="accent6"/>
                </a:solidFill>
                <a:latin typeface="+mj-lt"/>
                <a:ea typeface="Clean" charset="0"/>
                <a:cs typeface="+mj-lt"/>
                <a:sym typeface="Clean" charset="0"/>
              </a:rPr>
              <a:t>’ folder, within the </a:t>
            </a:r>
            <a:r>
              <a:rPr lang="en-US" sz="1200" dirty="0">
                <a:solidFill>
                  <a:schemeClr val="accent2"/>
                </a:solidFill>
                <a:latin typeface="+mj-lt"/>
                <a:ea typeface="Clean" charset="0"/>
                <a:cs typeface="+mj-lt"/>
                <a:sym typeface="Clean" charset="0"/>
              </a:rPr>
              <a:t>conda software folder </a:t>
            </a:r>
            <a:r>
              <a:rPr lang="en-US" sz="1200" dirty="0">
                <a:solidFill>
                  <a:schemeClr val="accent6"/>
                </a:solidFill>
                <a:latin typeface="+mj-lt"/>
                <a:ea typeface="Clean" charset="0"/>
                <a:cs typeface="+mj-lt"/>
                <a:sym typeface="Clean" charset="0"/>
              </a:rPr>
              <a:t>(called ‘miniconda3’ in my case).</a:t>
            </a:r>
          </a:p>
        </p:txBody>
      </p:sp>
      <p:sp>
        <p:nvSpPr>
          <p:cNvPr id="14" name="Title 13"/>
          <p:cNvSpPr>
            <a:spLocks noGrp="1"/>
          </p:cNvSpPr>
          <p:nvPr>
            <p:ph type="title"/>
          </p:nvPr>
        </p:nvSpPr>
        <p:spPr/>
        <p:txBody>
          <a:bodyPr/>
          <a:lstStyle/>
          <a:p>
            <a:r>
              <a:rPr lang="en-US" dirty="0"/>
              <a:t>To use:</a:t>
            </a:r>
          </a:p>
        </p:txBody>
      </p:sp>
      <p:sp>
        <p:nvSpPr>
          <p:cNvPr id="48" name="Google Shape;898;p88"/>
          <p:cNvSpPr txBox="1"/>
          <p:nvPr/>
        </p:nvSpPr>
        <p:spPr>
          <a:xfrm>
            <a:off x="572771" y="1133571"/>
            <a:ext cx="2824344"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1. </a:t>
            </a:r>
            <a:r>
              <a:rPr lang="en-US" b="1" dirty="0">
                <a:solidFill>
                  <a:schemeClr val="accent6"/>
                </a:solidFill>
                <a:latin typeface="+mj-lt"/>
                <a:ea typeface="Clean" charset="0"/>
                <a:cs typeface="+mj-lt"/>
                <a:sym typeface="Clean" charset="0"/>
              </a:rPr>
              <a:t>Create</a:t>
            </a:r>
            <a:r>
              <a:rPr lang="en-US" dirty="0">
                <a:solidFill>
                  <a:schemeClr val="accent6"/>
                </a:solidFill>
                <a:latin typeface="+mj-lt"/>
                <a:ea typeface="Clean" charset="0"/>
                <a:cs typeface="+mj-lt"/>
                <a:sym typeface="Clean" charset="0"/>
              </a:rPr>
              <a:t> an environment</a:t>
            </a:r>
          </a:p>
        </p:txBody>
      </p:sp>
      <p:grpSp>
        <p:nvGrpSpPr>
          <p:cNvPr id="120" name="Group 119">
            <a:extLst>
              <a:ext uri="{FF2B5EF4-FFF2-40B4-BE49-F238E27FC236}">
                <a16:creationId xmlns:a16="http://schemas.microsoft.com/office/drawing/2014/main" id="{022E8EB1-C7A7-D075-3974-93DF3530120E}"/>
              </a:ext>
            </a:extLst>
          </p:cNvPr>
          <p:cNvGrpSpPr/>
          <p:nvPr/>
        </p:nvGrpSpPr>
        <p:grpSpPr>
          <a:xfrm>
            <a:off x="5049974" y="1080705"/>
            <a:ext cx="3305513" cy="747188"/>
            <a:chOff x="3357652" y="1080705"/>
            <a:chExt cx="2237929" cy="747188"/>
          </a:xfrm>
        </p:grpSpPr>
        <p:sp>
          <p:nvSpPr>
            <p:cNvPr id="83" name="Google Shape;898;p88">
              <a:extLst>
                <a:ext uri="{FF2B5EF4-FFF2-40B4-BE49-F238E27FC236}">
                  <a16:creationId xmlns:a16="http://schemas.microsoft.com/office/drawing/2014/main" id="{3054BCFA-4C8D-A8ED-809C-69536C0B48D8}"/>
                </a:ext>
              </a:extLst>
            </p:cNvPr>
            <p:cNvSpPr txBox="1"/>
            <p:nvPr/>
          </p:nvSpPr>
          <p:spPr>
            <a:xfrm>
              <a:off x="3357652" y="1080705"/>
              <a:ext cx="2237929"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2. </a:t>
              </a:r>
              <a:r>
                <a:rPr lang="en-US" b="1" dirty="0">
                  <a:solidFill>
                    <a:schemeClr val="accent6"/>
                  </a:solidFill>
                  <a:latin typeface="+mj-lt"/>
                  <a:ea typeface="Clean" charset="0"/>
                  <a:cs typeface="+mj-lt"/>
                  <a:sym typeface="Clean" charset="0"/>
                </a:rPr>
                <a:t>Activate</a:t>
              </a:r>
              <a:r>
                <a:rPr lang="en-US" dirty="0">
                  <a:solidFill>
                    <a:schemeClr val="accent6"/>
                  </a:solidFill>
                  <a:latin typeface="+mj-lt"/>
                  <a:ea typeface="Clean" charset="0"/>
                  <a:cs typeface="+mj-lt"/>
                  <a:sym typeface="Clean" charset="0"/>
                </a:rPr>
                <a:t> the environment</a:t>
              </a:r>
            </a:p>
          </p:txBody>
        </p:sp>
        <p:sp>
          <p:nvSpPr>
            <p:cNvPr id="111" name="Google Shape;898;p88">
              <a:extLst>
                <a:ext uri="{FF2B5EF4-FFF2-40B4-BE49-F238E27FC236}">
                  <a16:creationId xmlns:a16="http://schemas.microsoft.com/office/drawing/2014/main" id="{266C38DE-26DA-B69E-5022-29E38DEF62F7}"/>
                </a:ext>
              </a:extLst>
            </p:cNvPr>
            <p:cNvSpPr txBox="1"/>
            <p:nvPr/>
          </p:nvSpPr>
          <p:spPr>
            <a:xfrm>
              <a:off x="3357653" y="1384695"/>
              <a:ext cx="223792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order to install packages or use an environment, it must be activated first</a:t>
              </a:r>
            </a:p>
          </p:txBody>
        </p:sp>
      </p:grpSp>
      <p:grpSp>
        <p:nvGrpSpPr>
          <p:cNvPr id="115" name="Group 114">
            <a:extLst>
              <a:ext uri="{FF2B5EF4-FFF2-40B4-BE49-F238E27FC236}">
                <a16:creationId xmlns:a16="http://schemas.microsoft.com/office/drawing/2014/main" id="{D1AA437B-7CCA-C476-AB10-E413A4498D00}"/>
              </a:ext>
            </a:extLst>
          </p:cNvPr>
          <p:cNvGrpSpPr/>
          <p:nvPr/>
        </p:nvGrpSpPr>
        <p:grpSpPr>
          <a:xfrm>
            <a:off x="1535395" y="2166633"/>
            <a:ext cx="1542197" cy="2588306"/>
            <a:chOff x="812064" y="1951629"/>
            <a:chExt cx="1542197" cy="2588306"/>
          </a:xfrm>
        </p:grpSpPr>
        <p:grpSp>
          <p:nvGrpSpPr>
            <p:cNvPr id="108" name="Group 107">
              <a:extLst>
                <a:ext uri="{FF2B5EF4-FFF2-40B4-BE49-F238E27FC236}">
                  <a16:creationId xmlns:a16="http://schemas.microsoft.com/office/drawing/2014/main" id="{F06BA896-BDEF-2DCA-3929-5804EC781C11}"/>
                </a:ext>
              </a:extLst>
            </p:cNvPr>
            <p:cNvGrpSpPr/>
            <p:nvPr/>
          </p:nvGrpSpPr>
          <p:grpSpPr>
            <a:xfrm>
              <a:off x="812064" y="1951629"/>
              <a:ext cx="1542197" cy="2588306"/>
              <a:chOff x="3821373" y="859809"/>
              <a:chExt cx="1962808" cy="3294228"/>
            </a:xfrm>
          </p:grpSpPr>
          <p:pic>
            <p:nvPicPr>
              <p:cNvPr id="105" name="Picture 104" descr="A picture containing graphical user interface&#10;&#10;Description automatically generated">
                <a:extLst>
                  <a:ext uri="{FF2B5EF4-FFF2-40B4-BE49-F238E27FC236}">
                    <a16:creationId xmlns:a16="http://schemas.microsoft.com/office/drawing/2014/main" id="{E4484AD0-B15A-053F-D560-8D342ADCCF3D}"/>
                  </a:ext>
                </a:extLst>
              </p:cNvPr>
              <p:cNvPicPr>
                <a:picLocks noChangeAspect="1"/>
              </p:cNvPicPr>
              <p:nvPr/>
            </p:nvPicPr>
            <p:blipFill rotWithShape="1">
              <a:blip r:embed="rId2"/>
              <a:srcRect l="2788" b="88053"/>
              <a:stretch/>
            </p:blipFill>
            <p:spPr>
              <a:xfrm>
                <a:off x="3821373" y="859809"/>
                <a:ext cx="1962808" cy="511792"/>
              </a:xfrm>
              <a:prstGeom prst="rect">
                <a:avLst/>
              </a:prstGeom>
            </p:spPr>
          </p:pic>
          <p:pic>
            <p:nvPicPr>
              <p:cNvPr id="107" name="Picture 106" descr="A picture containing graphical user interface&#10;&#10;Description automatically generated">
                <a:extLst>
                  <a:ext uri="{FF2B5EF4-FFF2-40B4-BE49-F238E27FC236}">
                    <a16:creationId xmlns:a16="http://schemas.microsoft.com/office/drawing/2014/main" id="{511C4A38-FAE5-0CCF-49E8-F8340775BEDF}"/>
                  </a:ext>
                </a:extLst>
              </p:cNvPr>
              <p:cNvPicPr>
                <a:picLocks noChangeAspect="1"/>
              </p:cNvPicPr>
              <p:nvPr/>
            </p:nvPicPr>
            <p:blipFill rotWithShape="1">
              <a:blip r:embed="rId2"/>
              <a:srcRect l="2788" t="35046"/>
              <a:stretch/>
            </p:blipFill>
            <p:spPr>
              <a:xfrm>
                <a:off x="3821373" y="1371601"/>
                <a:ext cx="1962808" cy="2782436"/>
              </a:xfrm>
              <a:prstGeom prst="rect">
                <a:avLst/>
              </a:prstGeom>
            </p:spPr>
          </p:pic>
        </p:grpSp>
        <p:sp>
          <p:nvSpPr>
            <p:cNvPr id="109" name="Rectangle 108">
              <a:extLst>
                <a:ext uri="{FF2B5EF4-FFF2-40B4-BE49-F238E27FC236}">
                  <a16:creationId xmlns:a16="http://schemas.microsoft.com/office/drawing/2014/main" id="{0A14615A-AC3B-EEDA-939C-83FE44BFE805}"/>
                </a:ext>
              </a:extLst>
            </p:cNvPr>
            <p:cNvSpPr/>
            <p:nvPr/>
          </p:nvSpPr>
          <p:spPr>
            <a:xfrm>
              <a:off x="916179" y="2353749"/>
              <a:ext cx="858029" cy="21800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EC307DC8-9E31-3D1E-0928-DBD90ACD1C3D}"/>
                </a:ext>
              </a:extLst>
            </p:cNvPr>
            <p:cNvSpPr/>
            <p:nvPr/>
          </p:nvSpPr>
          <p:spPr>
            <a:xfrm>
              <a:off x="1038118" y="3552910"/>
              <a:ext cx="981751" cy="96386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 name="Group 120">
            <a:extLst>
              <a:ext uri="{FF2B5EF4-FFF2-40B4-BE49-F238E27FC236}">
                <a16:creationId xmlns:a16="http://schemas.microsoft.com/office/drawing/2014/main" id="{BB347AFE-7126-92B1-8A1E-A92CEEC97040}"/>
              </a:ext>
            </a:extLst>
          </p:cNvPr>
          <p:cNvGrpSpPr/>
          <p:nvPr/>
        </p:nvGrpSpPr>
        <p:grpSpPr>
          <a:xfrm>
            <a:off x="5049974" y="2314685"/>
            <a:ext cx="3305513" cy="959554"/>
            <a:chOff x="3357652" y="2267760"/>
            <a:chExt cx="2237929" cy="959554"/>
          </a:xfrm>
        </p:grpSpPr>
        <p:sp>
          <p:nvSpPr>
            <p:cNvPr id="116" name="Google Shape;898;p88">
              <a:extLst>
                <a:ext uri="{FF2B5EF4-FFF2-40B4-BE49-F238E27FC236}">
                  <a16:creationId xmlns:a16="http://schemas.microsoft.com/office/drawing/2014/main" id="{BA7AEB9E-1763-4329-7D09-FFBF6E68405F}"/>
                </a:ext>
              </a:extLst>
            </p:cNvPr>
            <p:cNvSpPr txBox="1"/>
            <p:nvPr/>
          </p:nvSpPr>
          <p:spPr>
            <a:xfrm>
              <a:off x="3357652" y="2267760"/>
              <a:ext cx="2237929"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3. </a:t>
              </a:r>
              <a:r>
                <a:rPr lang="en-US" b="1" dirty="0">
                  <a:solidFill>
                    <a:schemeClr val="accent6"/>
                  </a:solidFill>
                  <a:latin typeface="+mj-lt"/>
                  <a:ea typeface="Clean" charset="0"/>
                  <a:cs typeface="+mj-lt"/>
                  <a:sym typeface="Clean" charset="0"/>
                </a:rPr>
                <a:t>Install</a:t>
              </a:r>
              <a:r>
                <a:rPr lang="en-US" dirty="0">
                  <a:solidFill>
                    <a:schemeClr val="accent6"/>
                  </a:solidFill>
                  <a:latin typeface="+mj-lt"/>
                  <a:ea typeface="Clean" charset="0"/>
                  <a:cs typeface="+mj-lt"/>
                  <a:sym typeface="Clean" charset="0"/>
                </a:rPr>
                <a:t> your packages</a:t>
              </a:r>
            </a:p>
          </p:txBody>
        </p:sp>
        <p:sp>
          <p:nvSpPr>
            <p:cNvPr id="117" name="Google Shape;898;p88">
              <a:extLst>
                <a:ext uri="{FF2B5EF4-FFF2-40B4-BE49-F238E27FC236}">
                  <a16:creationId xmlns:a16="http://schemas.microsoft.com/office/drawing/2014/main" id="{F5C1F4E4-332B-CCAF-242D-92345FAC6B04}"/>
                </a:ext>
              </a:extLst>
            </p:cNvPr>
            <p:cNvSpPr txBox="1"/>
            <p:nvPr/>
          </p:nvSpPr>
          <p:spPr>
            <a:xfrm>
              <a:off x="3357653" y="2571750"/>
              <a:ext cx="2237928"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Install any software or packages you want within the activated environment</a:t>
              </a:r>
            </a:p>
          </p:txBody>
        </p:sp>
      </p:grpSp>
      <p:grpSp>
        <p:nvGrpSpPr>
          <p:cNvPr id="122" name="Group 121">
            <a:extLst>
              <a:ext uri="{FF2B5EF4-FFF2-40B4-BE49-F238E27FC236}">
                <a16:creationId xmlns:a16="http://schemas.microsoft.com/office/drawing/2014/main" id="{8FC601C7-1AD0-50F8-46FE-341A59745189}"/>
              </a:ext>
            </a:extLst>
          </p:cNvPr>
          <p:cNvGrpSpPr/>
          <p:nvPr/>
        </p:nvGrpSpPr>
        <p:grpSpPr>
          <a:xfrm>
            <a:off x="5049974" y="3460786"/>
            <a:ext cx="3305513" cy="959554"/>
            <a:chOff x="3357652" y="3460786"/>
            <a:chExt cx="2237929" cy="959554"/>
          </a:xfrm>
        </p:grpSpPr>
        <p:sp>
          <p:nvSpPr>
            <p:cNvPr id="118" name="Google Shape;898;p88">
              <a:extLst>
                <a:ext uri="{FF2B5EF4-FFF2-40B4-BE49-F238E27FC236}">
                  <a16:creationId xmlns:a16="http://schemas.microsoft.com/office/drawing/2014/main" id="{8CA16DE9-3F93-2676-A3B4-E4E166D8217C}"/>
                </a:ext>
              </a:extLst>
            </p:cNvPr>
            <p:cNvSpPr txBox="1"/>
            <p:nvPr/>
          </p:nvSpPr>
          <p:spPr>
            <a:xfrm>
              <a:off x="3357652" y="3460786"/>
              <a:ext cx="2237929" cy="266227"/>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dirty="0">
                  <a:solidFill>
                    <a:schemeClr val="accent6"/>
                  </a:solidFill>
                  <a:latin typeface="+mj-lt"/>
                  <a:ea typeface="Clean" charset="0"/>
                  <a:cs typeface="+mj-lt"/>
                  <a:sym typeface="Clean" charset="0"/>
                </a:rPr>
                <a:t>4. </a:t>
              </a:r>
              <a:r>
                <a:rPr lang="en-US" b="1" dirty="0">
                  <a:solidFill>
                    <a:schemeClr val="accent6"/>
                  </a:solidFill>
                  <a:latin typeface="+mj-lt"/>
                  <a:ea typeface="Clean" charset="0"/>
                  <a:cs typeface="+mj-lt"/>
                  <a:sym typeface="Clean" charset="0"/>
                </a:rPr>
                <a:t>Use</a:t>
              </a:r>
              <a:r>
                <a:rPr lang="en-US" dirty="0">
                  <a:solidFill>
                    <a:schemeClr val="accent6"/>
                  </a:solidFill>
                  <a:latin typeface="+mj-lt"/>
                  <a:ea typeface="Clean" charset="0"/>
                  <a:cs typeface="+mj-lt"/>
                  <a:sym typeface="Clean" charset="0"/>
                </a:rPr>
                <a:t> the environment</a:t>
              </a:r>
            </a:p>
          </p:txBody>
        </p:sp>
        <p:sp>
          <p:nvSpPr>
            <p:cNvPr id="119" name="Google Shape;898;p88">
              <a:extLst>
                <a:ext uri="{FF2B5EF4-FFF2-40B4-BE49-F238E27FC236}">
                  <a16:creationId xmlns:a16="http://schemas.microsoft.com/office/drawing/2014/main" id="{88B3651C-9C67-E337-64DB-12B51F0C242C}"/>
                </a:ext>
              </a:extLst>
            </p:cNvPr>
            <p:cNvSpPr txBox="1"/>
            <p:nvPr/>
          </p:nvSpPr>
          <p:spPr>
            <a:xfrm>
              <a:off x="3357653" y="3764776"/>
              <a:ext cx="2237928"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Run your scripts or start your applications from within the activated environment</a:t>
              </a:r>
            </a:p>
          </p:txBody>
        </p:sp>
      </p:grpSp>
    </p:spTree>
    <p:extLst>
      <p:ext uri="{BB962C8B-B14F-4D97-AF65-F5344CB8AC3E}">
        <p14:creationId xmlns:p14="http://schemas.microsoft.com/office/powerpoint/2010/main" val="2626199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The 3 main commands:</a:t>
            </a:r>
          </a:p>
        </p:txBody>
      </p:sp>
    </p:spTree>
    <p:extLst>
      <p:ext uri="{BB962C8B-B14F-4D97-AF65-F5344CB8AC3E}">
        <p14:creationId xmlns:p14="http://schemas.microsoft.com/office/powerpoint/2010/main" val="30216207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The 3 main commands:</a:t>
            </a:r>
          </a:p>
        </p:txBody>
      </p:sp>
      <p:grpSp>
        <p:nvGrpSpPr>
          <p:cNvPr id="15" name="Group 14">
            <a:extLst>
              <a:ext uri="{FF2B5EF4-FFF2-40B4-BE49-F238E27FC236}">
                <a16:creationId xmlns:a16="http://schemas.microsoft.com/office/drawing/2014/main" id="{07766E9F-D519-49E0-BADA-7FD67FE2D0DF}"/>
              </a:ext>
            </a:extLst>
          </p:cNvPr>
          <p:cNvGrpSpPr/>
          <p:nvPr/>
        </p:nvGrpSpPr>
        <p:grpSpPr>
          <a:xfrm>
            <a:off x="572770" y="1133571"/>
            <a:ext cx="3056909" cy="655265"/>
            <a:chOff x="572770" y="1207861"/>
            <a:chExt cx="3056909" cy="655265"/>
          </a:xfrm>
        </p:grpSpPr>
        <p:sp>
          <p:nvSpPr>
            <p:cNvPr id="48" name="Google Shape;898;p88"/>
            <p:cNvSpPr txBox="1"/>
            <p:nvPr/>
          </p:nvSpPr>
          <p:spPr>
            <a:xfrm>
              <a:off x="572771" y="1207861"/>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To create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create</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64905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create </a:t>
              </a:r>
              <a:r>
                <a:rPr lang="en-US" sz="1000" dirty="0">
                  <a:solidFill>
                    <a:schemeClr val="bg1"/>
                  </a:solidFill>
                  <a:latin typeface="+mj-lt"/>
                </a:rPr>
                <a:t> -n  {your-env-name}</a:t>
              </a:r>
            </a:p>
          </p:txBody>
        </p:sp>
      </p:grpSp>
    </p:spTree>
    <p:extLst>
      <p:ext uri="{BB962C8B-B14F-4D97-AF65-F5344CB8AC3E}">
        <p14:creationId xmlns:p14="http://schemas.microsoft.com/office/powerpoint/2010/main" val="28872183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are virtual environments?</a:t>
            </a:r>
          </a:p>
        </p:txBody>
      </p:sp>
      <p:sp>
        <p:nvSpPr>
          <p:cNvPr id="48" name="Google Shape;898;p88"/>
          <p:cNvSpPr txBox="1"/>
          <p:nvPr/>
        </p:nvSpPr>
        <p:spPr>
          <a:xfrm>
            <a:off x="572770" y="1182370"/>
            <a:ext cx="55549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Basically: isolated instances of software (the software is stored in dedicated folders) </a:t>
            </a:r>
          </a:p>
        </p:txBody>
      </p:sp>
      <p:grpSp>
        <p:nvGrpSpPr>
          <p:cNvPr id="20" name="Group 19">
            <a:extLst>
              <a:ext uri="{FF2B5EF4-FFF2-40B4-BE49-F238E27FC236}">
                <a16:creationId xmlns:a16="http://schemas.microsoft.com/office/drawing/2014/main" id="{9C68840F-D130-C9A2-B680-295EFFB33F1E}"/>
              </a:ext>
            </a:extLst>
          </p:cNvPr>
          <p:cNvGrpSpPr/>
          <p:nvPr/>
        </p:nvGrpSpPr>
        <p:grpSpPr>
          <a:xfrm>
            <a:off x="2226378" y="2374390"/>
            <a:ext cx="1309529" cy="1434448"/>
            <a:chOff x="4700016" y="2526682"/>
            <a:chExt cx="1883664" cy="1434448"/>
          </a:xfrm>
        </p:grpSpPr>
        <p:sp>
          <p:nvSpPr>
            <p:cNvPr id="3" name="Rectangle: Rounded Corners 2">
              <a:extLst>
                <a:ext uri="{FF2B5EF4-FFF2-40B4-BE49-F238E27FC236}">
                  <a16:creationId xmlns:a16="http://schemas.microsoft.com/office/drawing/2014/main" id="{3EC58F67-9652-87B3-4090-B1F2636F2F58}"/>
                </a:ext>
              </a:extLst>
            </p:cNvPr>
            <p:cNvSpPr/>
            <p:nvPr/>
          </p:nvSpPr>
          <p:spPr>
            <a:xfrm>
              <a:off x="4700016" y="3545298"/>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7" name="Rectangle: Rounded Corners 6">
              <a:extLst>
                <a:ext uri="{FF2B5EF4-FFF2-40B4-BE49-F238E27FC236}">
                  <a16:creationId xmlns:a16="http://schemas.microsoft.com/office/drawing/2014/main" id="{282DCC9C-A39D-3D15-806B-E8E55C623202}"/>
                </a:ext>
              </a:extLst>
            </p:cNvPr>
            <p:cNvSpPr/>
            <p:nvPr/>
          </p:nvSpPr>
          <p:spPr>
            <a:xfrm>
              <a:off x="4700016" y="3090452"/>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8" name="Rectangle: Rounded Corners 7">
              <a:extLst>
                <a:ext uri="{FF2B5EF4-FFF2-40B4-BE49-F238E27FC236}">
                  <a16:creationId xmlns:a16="http://schemas.microsoft.com/office/drawing/2014/main" id="{3A626C7E-8F82-3532-391A-473457DC7302}"/>
                </a:ext>
              </a:extLst>
            </p:cNvPr>
            <p:cNvSpPr/>
            <p:nvPr/>
          </p:nvSpPr>
          <p:spPr>
            <a:xfrm>
              <a:off x="4700016" y="2526682"/>
              <a:ext cx="1883664" cy="506060"/>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sp>
        <p:nvSpPr>
          <p:cNvPr id="22" name="Google Shape;898;p88">
            <a:extLst>
              <a:ext uri="{FF2B5EF4-FFF2-40B4-BE49-F238E27FC236}">
                <a16:creationId xmlns:a16="http://schemas.microsoft.com/office/drawing/2014/main" id="{E0B99019-945A-DF2B-A1C5-69E89E170540}"/>
              </a:ext>
            </a:extLst>
          </p:cNvPr>
          <p:cNvSpPr txBox="1"/>
          <p:nvPr/>
        </p:nvSpPr>
        <p:spPr>
          <a:xfrm>
            <a:off x="855412" y="1672197"/>
            <a:ext cx="2145029"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Normally, software is installed directly on the operating system</a:t>
            </a:r>
          </a:p>
        </p:txBody>
      </p:sp>
      <p:cxnSp>
        <p:nvCxnSpPr>
          <p:cNvPr id="24" name="Straight Arrow Connector 23">
            <a:extLst>
              <a:ext uri="{FF2B5EF4-FFF2-40B4-BE49-F238E27FC236}">
                <a16:creationId xmlns:a16="http://schemas.microsoft.com/office/drawing/2014/main" id="{258C8A1E-938D-FA61-C016-ACA0FD7B5CE9}"/>
              </a:ext>
            </a:extLst>
          </p:cNvPr>
          <p:cNvCxnSpPr>
            <a:cxnSpLocks/>
            <a:stCxn id="22" idx="2"/>
            <a:endCxn id="8" idx="1"/>
          </p:cNvCxnSpPr>
          <p:nvPr/>
        </p:nvCxnSpPr>
        <p:spPr>
          <a:xfrm>
            <a:off x="1927927" y="2115395"/>
            <a:ext cx="298451" cy="5120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E57BDB4-7CFA-8CD9-4289-251B0130BD00}"/>
              </a:ext>
            </a:extLst>
          </p:cNvPr>
          <p:cNvCxnSpPr>
            <a:cxnSpLocks/>
            <a:stCxn id="22" idx="2"/>
            <a:endCxn id="7" idx="1"/>
          </p:cNvCxnSpPr>
          <p:nvPr/>
        </p:nvCxnSpPr>
        <p:spPr>
          <a:xfrm>
            <a:off x="1927927" y="2115395"/>
            <a:ext cx="298451" cy="10306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6166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The 3 main commands:</a:t>
            </a:r>
          </a:p>
        </p:txBody>
      </p:sp>
      <p:grpSp>
        <p:nvGrpSpPr>
          <p:cNvPr id="15" name="Group 14">
            <a:extLst>
              <a:ext uri="{FF2B5EF4-FFF2-40B4-BE49-F238E27FC236}">
                <a16:creationId xmlns:a16="http://schemas.microsoft.com/office/drawing/2014/main" id="{07766E9F-D519-49E0-BADA-7FD67FE2D0DF}"/>
              </a:ext>
            </a:extLst>
          </p:cNvPr>
          <p:cNvGrpSpPr/>
          <p:nvPr/>
        </p:nvGrpSpPr>
        <p:grpSpPr>
          <a:xfrm>
            <a:off x="572770" y="1133571"/>
            <a:ext cx="3056909" cy="655265"/>
            <a:chOff x="572770" y="1207861"/>
            <a:chExt cx="3056909" cy="655265"/>
          </a:xfrm>
        </p:grpSpPr>
        <p:sp>
          <p:nvSpPr>
            <p:cNvPr id="48" name="Google Shape;898;p88"/>
            <p:cNvSpPr txBox="1"/>
            <p:nvPr/>
          </p:nvSpPr>
          <p:spPr>
            <a:xfrm>
              <a:off x="572771" y="1207861"/>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To create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create</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64905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create </a:t>
              </a:r>
              <a:r>
                <a:rPr lang="en-US" sz="1000" dirty="0">
                  <a:solidFill>
                    <a:schemeClr val="bg1"/>
                  </a:solidFill>
                  <a:latin typeface="+mj-lt"/>
                </a:rPr>
                <a:t> -n  {your-env-name}</a:t>
              </a:r>
            </a:p>
          </p:txBody>
        </p:sp>
      </p:grpSp>
      <p:grpSp>
        <p:nvGrpSpPr>
          <p:cNvPr id="13" name="Group 12">
            <a:extLst>
              <a:ext uri="{FF2B5EF4-FFF2-40B4-BE49-F238E27FC236}">
                <a16:creationId xmlns:a16="http://schemas.microsoft.com/office/drawing/2014/main" id="{FAC8EDF1-0542-1822-4374-B41F695EAF6B}"/>
              </a:ext>
            </a:extLst>
          </p:cNvPr>
          <p:cNvGrpSpPr/>
          <p:nvPr/>
        </p:nvGrpSpPr>
        <p:grpSpPr>
          <a:xfrm>
            <a:off x="572770" y="2143898"/>
            <a:ext cx="3247041" cy="641515"/>
            <a:chOff x="572770" y="2949791"/>
            <a:chExt cx="3247041" cy="641515"/>
          </a:xfrm>
        </p:grpSpPr>
        <p:sp>
          <p:nvSpPr>
            <p:cNvPr id="6" name="Google Shape;898;p88">
              <a:extLst>
                <a:ext uri="{FF2B5EF4-FFF2-40B4-BE49-F238E27FC236}">
                  <a16:creationId xmlns:a16="http://schemas.microsoft.com/office/drawing/2014/main" id="{095DA22D-D1AA-B4E7-E8FC-C41DCC891C1A}"/>
                </a:ext>
              </a:extLst>
            </p:cNvPr>
            <p:cNvSpPr txBox="1"/>
            <p:nvPr/>
          </p:nvSpPr>
          <p:spPr>
            <a:xfrm>
              <a:off x="572771" y="2949791"/>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To activate an environment, use: </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activate</a:t>
              </a:r>
            </a:p>
          </p:txBody>
        </p:sp>
        <p:sp>
          <p:nvSpPr>
            <p:cNvPr id="8" name="Rectangle: Rounded Corners 7">
              <a:extLst>
                <a:ext uri="{FF2B5EF4-FFF2-40B4-BE49-F238E27FC236}">
                  <a16:creationId xmlns:a16="http://schemas.microsoft.com/office/drawing/2014/main" id="{B21403FF-94A3-6AD2-7597-9A52752FCB0E}"/>
                </a:ext>
              </a:extLst>
            </p:cNvPr>
            <p:cNvSpPr/>
            <p:nvPr/>
          </p:nvSpPr>
          <p:spPr>
            <a:xfrm>
              <a:off x="572770" y="337723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activate </a:t>
              </a:r>
              <a:r>
                <a:rPr lang="en-US" sz="1000" dirty="0">
                  <a:solidFill>
                    <a:schemeClr val="bg1"/>
                  </a:solidFill>
                  <a:latin typeface="+mj-lt"/>
                </a:rPr>
                <a:t> {your-env-name}</a:t>
              </a:r>
            </a:p>
          </p:txBody>
        </p:sp>
      </p:grpSp>
    </p:spTree>
    <p:extLst>
      <p:ext uri="{BB962C8B-B14F-4D97-AF65-F5344CB8AC3E}">
        <p14:creationId xmlns:p14="http://schemas.microsoft.com/office/powerpoint/2010/main" val="22675418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The 3 main commands:</a:t>
            </a:r>
          </a:p>
        </p:txBody>
      </p:sp>
      <p:grpSp>
        <p:nvGrpSpPr>
          <p:cNvPr id="15" name="Group 14">
            <a:extLst>
              <a:ext uri="{FF2B5EF4-FFF2-40B4-BE49-F238E27FC236}">
                <a16:creationId xmlns:a16="http://schemas.microsoft.com/office/drawing/2014/main" id="{07766E9F-D519-49E0-BADA-7FD67FE2D0DF}"/>
              </a:ext>
            </a:extLst>
          </p:cNvPr>
          <p:cNvGrpSpPr/>
          <p:nvPr/>
        </p:nvGrpSpPr>
        <p:grpSpPr>
          <a:xfrm>
            <a:off x="572770" y="1133571"/>
            <a:ext cx="3056909" cy="655265"/>
            <a:chOff x="572770" y="1207861"/>
            <a:chExt cx="3056909" cy="655265"/>
          </a:xfrm>
        </p:grpSpPr>
        <p:sp>
          <p:nvSpPr>
            <p:cNvPr id="48" name="Google Shape;898;p88"/>
            <p:cNvSpPr txBox="1"/>
            <p:nvPr/>
          </p:nvSpPr>
          <p:spPr>
            <a:xfrm>
              <a:off x="572771" y="1207861"/>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To create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create</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64905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create </a:t>
              </a:r>
              <a:r>
                <a:rPr lang="en-US" sz="1000" dirty="0">
                  <a:solidFill>
                    <a:schemeClr val="bg1"/>
                  </a:solidFill>
                  <a:latin typeface="+mj-lt"/>
                </a:rPr>
                <a:t> -n  {your-env-name}</a:t>
              </a:r>
            </a:p>
          </p:txBody>
        </p:sp>
      </p:grpSp>
      <p:sp>
        <p:nvSpPr>
          <p:cNvPr id="5" name="Google Shape;898;p88">
            <a:extLst>
              <a:ext uri="{FF2B5EF4-FFF2-40B4-BE49-F238E27FC236}">
                <a16:creationId xmlns:a16="http://schemas.microsoft.com/office/drawing/2014/main" id="{86BEAF20-51A9-E0DF-5452-79A2F9091255}"/>
              </a:ext>
            </a:extLst>
          </p:cNvPr>
          <p:cNvSpPr txBox="1"/>
          <p:nvPr/>
        </p:nvSpPr>
        <p:spPr>
          <a:xfrm>
            <a:off x="572770" y="2989119"/>
            <a:ext cx="335096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3. To install packages in an </a:t>
            </a:r>
            <a:r>
              <a:rPr lang="en-US" sz="1200" u="sng" dirty="0">
                <a:solidFill>
                  <a:schemeClr val="accent6"/>
                </a:solidFill>
                <a:latin typeface="+mj-lt"/>
                <a:ea typeface="Clean" charset="0"/>
                <a:cs typeface="+mj-lt"/>
                <a:sym typeface="Clean" charset="0"/>
              </a:rPr>
              <a:t>active</a:t>
            </a:r>
            <a:r>
              <a:rPr lang="en-US" sz="1200" dirty="0">
                <a:solidFill>
                  <a:schemeClr val="accent6"/>
                </a:solidFill>
                <a:latin typeface="+mj-lt"/>
                <a:ea typeface="Clean" charset="0"/>
                <a:cs typeface="+mj-lt"/>
                <a:sym typeface="Clean" charset="0"/>
              </a:rPr>
              <a:t> environment, use: mamba </a:t>
            </a:r>
            <a:r>
              <a:rPr lang="en-US" sz="1200" b="1" dirty="0">
                <a:solidFill>
                  <a:schemeClr val="accent6"/>
                </a:solidFill>
                <a:latin typeface="+mj-lt"/>
                <a:ea typeface="Clean" charset="0"/>
                <a:cs typeface="+mj-lt"/>
                <a:sym typeface="Clean" charset="0"/>
              </a:rPr>
              <a:t>install</a:t>
            </a:r>
          </a:p>
        </p:txBody>
      </p:sp>
      <p:sp>
        <p:nvSpPr>
          <p:cNvPr id="4" name="Rectangle: Rounded Corners 3">
            <a:extLst>
              <a:ext uri="{FF2B5EF4-FFF2-40B4-BE49-F238E27FC236}">
                <a16:creationId xmlns:a16="http://schemas.microsoft.com/office/drawing/2014/main" id="{09987B4C-FC31-F438-C64A-CF770E89C3F2}"/>
              </a:ext>
            </a:extLst>
          </p:cNvPr>
          <p:cNvSpPr/>
          <p:nvPr/>
        </p:nvSpPr>
        <p:spPr>
          <a:xfrm>
            <a:off x="572770" y="3432317"/>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{package-name} </a:t>
            </a:r>
          </a:p>
        </p:txBody>
      </p:sp>
      <p:grpSp>
        <p:nvGrpSpPr>
          <p:cNvPr id="13" name="Group 12">
            <a:extLst>
              <a:ext uri="{FF2B5EF4-FFF2-40B4-BE49-F238E27FC236}">
                <a16:creationId xmlns:a16="http://schemas.microsoft.com/office/drawing/2014/main" id="{FAC8EDF1-0542-1822-4374-B41F695EAF6B}"/>
              </a:ext>
            </a:extLst>
          </p:cNvPr>
          <p:cNvGrpSpPr/>
          <p:nvPr/>
        </p:nvGrpSpPr>
        <p:grpSpPr>
          <a:xfrm>
            <a:off x="572770" y="2143898"/>
            <a:ext cx="3247041" cy="641515"/>
            <a:chOff x="572770" y="2949791"/>
            <a:chExt cx="3247041" cy="641515"/>
          </a:xfrm>
        </p:grpSpPr>
        <p:sp>
          <p:nvSpPr>
            <p:cNvPr id="6" name="Google Shape;898;p88">
              <a:extLst>
                <a:ext uri="{FF2B5EF4-FFF2-40B4-BE49-F238E27FC236}">
                  <a16:creationId xmlns:a16="http://schemas.microsoft.com/office/drawing/2014/main" id="{095DA22D-D1AA-B4E7-E8FC-C41DCC891C1A}"/>
                </a:ext>
              </a:extLst>
            </p:cNvPr>
            <p:cNvSpPr txBox="1"/>
            <p:nvPr/>
          </p:nvSpPr>
          <p:spPr>
            <a:xfrm>
              <a:off x="572771" y="2949791"/>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To activate an environment, use: </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activate</a:t>
              </a:r>
            </a:p>
          </p:txBody>
        </p:sp>
        <p:sp>
          <p:nvSpPr>
            <p:cNvPr id="8" name="Rectangle: Rounded Corners 7">
              <a:extLst>
                <a:ext uri="{FF2B5EF4-FFF2-40B4-BE49-F238E27FC236}">
                  <a16:creationId xmlns:a16="http://schemas.microsoft.com/office/drawing/2014/main" id="{B21403FF-94A3-6AD2-7597-9A52752FCB0E}"/>
                </a:ext>
              </a:extLst>
            </p:cNvPr>
            <p:cNvSpPr/>
            <p:nvPr/>
          </p:nvSpPr>
          <p:spPr>
            <a:xfrm>
              <a:off x="572770" y="337723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activate </a:t>
              </a:r>
              <a:r>
                <a:rPr lang="en-US" sz="1000" dirty="0">
                  <a:solidFill>
                    <a:schemeClr val="bg1"/>
                  </a:solidFill>
                  <a:latin typeface="+mj-lt"/>
                </a:rPr>
                <a:t> {your-env-name}</a:t>
              </a:r>
            </a:p>
          </p:txBody>
        </p:sp>
      </p:grpSp>
    </p:spTree>
    <p:extLst>
      <p:ext uri="{BB962C8B-B14F-4D97-AF65-F5344CB8AC3E}">
        <p14:creationId xmlns:p14="http://schemas.microsoft.com/office/powerpoint/2010/main" val="29239184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The 3 main commands:</a:t>
            </a:r>
          </a:p>
        </p:txBody>
      </p:sp>
      <p:grpSp>
        <p:nvGrpSpPr>
          <p:cNvPr id="15" name="Group 14">
            <a:extLst>
              <a:ext uri="{FF2B5EF4-FFF2-40B4-BE49-F238E27FC236}">
                <a16:creationId xmlns:a16="http://schemas.microsoft.com/office/drawing/2014/main" id="{07766E9F-D519-49E0-BADA-7FD67FE2D0DF}"/>
              </a:ext>
            </a:extLst>
          </p:cNvPr>
          <p:cNvGrpSpPr/>
          <p:nvPr/>
        </p:nvGrpSpPr>
        <p:grpSpPr>
          <a:xfrm>
            <a:off x="572770" y="1133571"/>
            <a:ext cx="3056909" cy="655265"/>
            <a:chOff x="572770" y="1207861"/>
            <a:chExt cx="3056909" cy="655265"/>
          </a:xfrm>
        </p:grpSpPr>
        <p:sp>
          <p:nvSpPr>
            <p:cNvPr id="48" name="Google Shape;898;p88"/>
            <p:cNvSpPr txBox="1"/>
            <p:nvPr/>
          </p:nvSpPr>
          <p:spPr>
            <a:xfrm>
              <a:off x="572771" y="1207861"/>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To create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create</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64905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create </a:t>
              </a:r>
              <a:r>
                <a:rPr lang="en-US" sz="1000" dirty="0">
                  <a:solidFill>
                    <a:schemeClr val="bg1"/>
                  </a:solidFill>
                  <a:latin typeface="+mj-lt"/>
                </a:rPr>
                <a:t> -n  {your-env-name}</a:t>
              </a:r>
            </a:p>
          </p:txBody>
        </p:sp>
      </p:grpSp>
      <p:sp>
        <p:nvSpPr>
          <p:cNvPr id="5" name="Google Shape;898;p88">
            <a:extLst>
              <a:ext uri="{FF2B5EF4-FFF2-40B4-BE49-F238E27FC236}">
                <a16:creationId xmlns:a16="http://schemas.microsoft.com/office/drawing/2014/main" id="{86BEAF20-51A9-E0DF-5452-79A2F9091255}"/>
              </a:ext>
            </a:extLst>
          </p:cNvPr>
          <p:cNvSpPr txBox="1"/>
          <p:nvPr/>
        </p:nvSpPr>
        <p:spPr>
          <a:xfrm>
            <a:off x="572770" y="2989119"/>
            <a:ext cx="3350961"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3. To install packages in an </a:t>
            </a:r>
            <a:r>
              <a:rPr lang="en-US" sz="1200" u="sng" dirty="0">
                <a:solidFill>
                  <a:schemeClr val="accent6"/>
                </a:solidFill>
                <a:latin typeface="+mj-lt"/>
                <a:ea typeface="Clean" charset="0"/>
                <a:cs typeface="+mj-lt"/>
                <a:sym typeface="Clean" charset="0"/>
              </a:rPr>
              <a:t>active</a:t>
            </a:r>
            <a:r>
              <a:rPr lang="en-US" sz="1200" dirty="0">
                <a:solidFill>
                  <a:schemeClr val="accent6"/>
                </a:solidFill>
                <a:latin typeface="+mj-lt"/>
                <a:ea typeface="Clean" charset="0"/>
                <a:cs typeface="+mj-lt"/>
                <a:sym typeface="Clean" charset="0"/>
              </a:rPr>
              <a:t> environment, use: mamba </a:t>
            </a:r>
            <a:r>
              <a:rPr lang="en-US" sz="1200" b="1" dirty="0">
                <a:solidFill>
                  <a:schemeClr val="accent6"/>
                </a:solidFill>
                <a:latin typeface="+mj-lt"/>
                <a:ea typeface="Clean" charset="0"/>
                <a:cs typeface="+mj-lt"/>
                <a:sym typeface="Clean" charset="0"/>
              </a:rPr>
              <a:t>install</a:t>
            </a:r>
          </a:p>
        </p:txBody>
      </p:sp>
      <p:sp>
        <p:nvSpPr>
          <p:cNvPr id="4" name="Rectangle: Rounded Corners 3">
            <a:extLst>
              <a:ext uri="{FF2B5EF4-FFF2-40B4-BE49-F238E27FC236}">
                <a16:creationId xmlns:a16="http://schemas.microsoft.com/office/drawing/2014/main" id="{09987B4C-FC31-F438-C64A-CF770E89C3F2}"/>
              </a:ext>
            </a:extLst>
          </p:cNvPr>
          <p:cNvSpPr/>
          <p:nvPr/>
        </p:nvSpPr>
        <p:spPr>
          <a:xfrm>
            <a:off x="572770" y="3432317"/>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{package-name} </a:t>
            </a:r>
          </a:p>
        </p:txBody>
      </p:sp>
      <p:grpSp>
        <p:nvGrpSpPr>
          <p:cNvPr id="13" name="Group 12">
            <a:extLst>
              <a:ext uri="{FF2B5EF4-FFF2-40B4-BE49-F238E27FC236}">
                <a16:creationId xmlns:a16="http://schemas.microsoft.com/office/drawing/2014/main" id="{FAC8EDF1-0542-1822-4374-B41F695EAF6B}"/>
              </a:ext>
            </a:extLst>
          </p:cNvPr>
          <p:cNvGrpSpPr/>
          <p:nvPr/>
        </p:nvGrpSpPr>
        <p:grpSpPr>
          <a:xfrm>
            <a:off x="572770" y="2143898"/>
            <a:ext cx="3247041" cy="641515"/>
            <a:chOff x="572770" y="2949791"/>
            <a:chExt cx="3247041" cy="641515"/>
          </a:xfrm>
        </p:grpSpPr>
        <p:sp>
          <p:nvSpPr>
            <p:cNvPr id="6" name="Google Shape;898;p88">
              <a:extLst>
                <a:ext uri="{FF2B5EF4-FFF2-40B4-BE49-F238E27FC236}">
                  <a16:creationId xmlns:a16="http://schemas.microsoft.com/office/drawing/2014/main" id="{095DA22D-D1AA-B4E7-E8FC-C41DCC891C1A}"/>
                </a:ext>
              </a:extLst>
            </p:cNvPr>
            <p:cNvSpPr txBox="1"/>
            <p:nvPr/>
          </p:nvSpPr>
          <p:spPr>
            <a:xfrm>
              <a:off x="572771" y="2949791"/>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To activate an environment, use: </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activate</a:t>
              </a:r>
            </a:p>
          </p:txBody>
        </p:sp>
        <p:sp>
          <p:nvSpPr>
            <p:cNvPr id="8" name="Rectangle: Rounded Corners 7">
              <a:extLst>
                <a:ext uri="{FF2B5EF4-FFF2-40B4-BE49-F238E27FC236}">
                  <a16:creationId xmlns:a16="http://schemas.microsoft.com/office/drawing/2014/main" id="{B21403FF-94A3-6AD2-7597-9A52752FCB0E}"/>
                </a:ext>
              </a:extLst>
            </p:cNvPr>
            <p:cNvSpPr/>
            <p:nvPr/>
          </p:nvSpPr>
          <p:spPr>
            <a:xfrm>
              <a:off x="572770" y="337723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activate </a:t>
              </a:r>
              <a:r>
                <a:rPr lang="en-US" sz="1000" dirty="0">
                  <a:solidFill>
                    <a:schemeClr val="bg1"/>
                  </a:solidFill>
                  <a:latin typeface="+mj-lt"/>
                </a:rPr>
                <a:t> {your-env-name}</a:t>
              </a:r>
            </a:p>
          </p:txBody>
        </p:sp>
      </p:grpSp>
      <p:sp>
        <p:nvSpPr>
          <p:cNvPr id="74" name="Google Shape;898;p88">
            <a:extLst>
              <a:ext uri="{FF2B5EF4-FFF2-40B4-BE49-F238E27FC236}">
                <a16:creationId xmlns:a16="http://schemas.microsoft.com/office/drawing/2014/main" id="{15C711C9-66FB-A1D1-3EC7-82F159593377}"/>
              </a:ext>
            </a:extLst>
          </p:cNvPr>
          <p:cNvSpPr txBox="1"/>
          <p:nvPr/>
        </p:nvSpPr>
        <p:spPr>
          <a:xfrm>
            <a:off x="572770" y="3715949"/>
            <a:ext cx="3238471" cy="37241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chemeClr val="accent6"/>
                </a:solidFill>
                <a:latin typeface="+mj-lt"/>
                <a:ea typeface="Clean" charset="0"/>
                <a:cs typeface="+mj-lt"/>
                <a:sym typeface="Clean" charset="0"/>
              </a:rPr>
              <a:t>To install packages in a specific</a:t>
            </a:r>
            <a:r>
              <a:rPr lang="en-US" sz="1000" i="1" dirty="0">
                <a:solidFill>
                  <a:schemeClr val="accent6"/>
                </a:solidFill>
                <a:latin typeface="+mj-lt"/>
                <a:ea typeface="Clean" charset="0"/>
                <a:cs typeface="+mj-lt"/>
                <a:sym typeface="Clean" charset="0"/>
              </a:rPr>
              <a:t>, </a:t>
            </a:r>
            <a:r>
              <a:rPr lang="en-US" sz="1000" u="sng" dirty="0">
                <a:solidFill>
                  <a:schemeClr val="accent6"/>
                </a:solidFill>
                <a:latin typeface="+mj-lt"/>
                <a:ea typeface="Clean" charset="0"/>
                <a:cs typeface="+mj-lt"/>
                <a:sym typeface="Clean" charset="0"/>
              </a:rPr>
              <a:t>non-active</a:t>
            </a:r>
            <a:r>
              <a:rPr lang="en-US" sz="1000" i="1" dirty="0">
                <a:solidFill>
                  <a:schemeClr val="accent6"/>
                </a:solidFill>
                <a:latin typeface="+mj-lt"/>
                <a:ea typeface="Clean" charset="0"/>
                <a:cs typeface="+mj-lt"/>
                <a:sym typeface="Clean" charset="0"/>
              </a:rPr>
              <a:t> </a:t>
            </a:r>
            <a:r>
              <a:rPr lang="en-US" sz="1000" dirty="0">
                <a:solidFill>
                  <a:schemeClr val="accent6"/>
                </a:solidFill>
                <a:latin typeface="+mj-lt"/>
                <a:ea typeface="Clean" charset="0"/>
                <a:cs typeface="+mj-lt"/>
                <a:sym typeface="Clean" charset="0"/>
              </a:rPr>
              <a:t>environment, add the </a:t>
            </a:r>
            <a:r>
              <a:rPr lang="en-US" sz="1000" b="1" dirty="0">
                <a:solidFill>
                  <a:schemeClr val="accent6"/>
                </a:solidFill>
                <a:latin typeface="+mj-lt"/>
                <a:ea typeface="Clean" charset="0"/>
                <a:cs typeface="+mj-lt"/>
                <a:sym typeface="Clean" charset="0"/>
              </a:rPr>
              <a:t>‘-n’ flag</a:t>
            </a:r>
            <a:r>
              <a:rPr lang="en-US" sz="1000" dirty="0">
                <a:solidFill>
                  <a:schemeClr val="accent6"/>
                </a:solidFill>
                <a:latin typeface="+mj-lt"/>
                <a:ea typeface="Clean" charset="0"/>
                <a:cs typeface="+mj-lt"/>
                <a:sym typeface="Clean" charset="0"/>
              </a:rPr>
              <a:t>, followed by the environment name</a:t>
            </a:r>
            <a:endParaRPr lang="en-US" sz="1000" b="1" dirty="0">
              <a:solidFill>
                <a:schemeClr val="accent6"/>
              </a:solidFill>
              <a:latin typeface="+mj-lt"/>
              <a:ea typeface="Clean" charset="0"/>
              <a:cs typeface="+mj-lt"/>
              <a:sym typeface="Clean" charset="0"/>
            </a:endParaRPr>
          </a:p>
        </p:txBody>
      </p:sp>
      <p:sp>
        <p:nvSpPr>
          <p:cNvPr id="75" name="Rectangle: Rounded Corners 74">
            <a:extLst>
              <a:ext uri="{FF2B5EF4-FFF2-40B4-BE49-F238E27FC236}">
                <a16:creationId xmlns:a16="http://schemas.microsoft.com/office/drawing/2014/main" id="{72D871A8-DD4A-C03C-B99C-B19BFE727A0B}"/>
              </a:ext>
            </a:extLst>
          </p:cNvPr>
          <p:cNvSpPr/>
          <p:nvPr/>
        </p:nvSpPr>
        <p:spPr>
          <a:xfrm>
            <a:off x="572770" y="4099890"/>
            <a:ext cx="290058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a:t>
            </a:r>
            <a:r>
              <a:rPr lang="en-US" sz="1000" dirty="0">
                <a:solidFill>
                  <a:schemeClr val="accent4"/>
                </a:solidFill>
                <a:latin typeface="+mj-lt"/>
              </a:rPr>
              <a:t>-n  {an-env-name}  </a:t>
            </a:r>
            <a:r>
              <a:rPr lang="en-US" sz="1000" dirty="0">
                <a:solidFill>
                  <a:schemeClr val="bg1"/>
                </a:solidFill>
                <a:latin typeface="+mj-lt"/>
              </a:rPr>
              <a:t>{package-name} </a:t>
            </a:r>
          </a:p>
        </p:txBody>
      </p:sp>
    </p:spTree>
    <p:extLst>
      <p:ext uri="{BB962C8B-B14F-4D97-AF65-F5344CB8AC3E}">
        <p14:creationId xmlns:p14="http://schemas.microsoft.com/office/powerpoint/2010/main" val="5627826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Other important commands:</a:t>
            </a:r>
          </a:p>
        </p:txBody>
      </p:sp>
    </p:spTree>
    <p:extLst>
      <p:ext uri="{BB962C8B-B14F-4D97-AF65-F5344CB8AC3E}">
        <p14:creationId xmlns:p14="http://schemas.microsoft.com/office/powerpoint/2010/main" val="17287100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Other important commands:</a:t>
            </a:r>
          </a:p>
        </p:txBody>
      </p:sp>
      <p:grpSp>
        <p:nvGrpSpPr>
          <p:cNvPr id="24" name="Group 23">
            <a:extLst>
              <a:ext uri="{FF2B5EF4-FFF2-40B4-BE49-F238E27FC236}">
                <a16:creationId xmlns:a16="http://schemas.microsoft.com/office/drawing/2014/main" id="{133C6C56-0F85-29ED-17C7-9207EC870AAB}"/>
              </a:ext>
            </a:extLst>
          </p:cNvPr>
          <p:cNvGrpSpPr/>
          <p:nvPr/>
        </p:nvGrpSpPr>
        <p:grpSpPr>
          <a:xfrm>
            <a:off x="572770" y="1295491"/>
            <a:ext cx="3247041" cy="657271"/>
            <a:chOff x="572770" y="3269182"/>
            <a:chExt cx="3247041" cy="657271"/>
          </a:xfrm>
        </p:grpSpPr>
        <p:sp>
          <p:nvSpPr>
            <p:cNvPr id="18" name="Google Shape;898;p88">
              <a:extLst>
                <a:ext uri="{FF2B5EF4-FFF2-40B4-BE49-F238E27FC236}">
                  <a16:creationId xmlns:a16="http://schemas.microsoft.com/office/drawing/2014/main" id="{B305A12C-8A2B-4EBB-1AA4-FDAC24D191A8}"/>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deactivate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deactivate</a:t>
              </a:r>
            </a:p>
          </p:txBody>
        </p:sp>
        <p:sp>
          <p:nvSpPr>
            <p:cNvPr id="21" name="Rectangle: Rounded Corners 20">
              <a:extLst>
                <a:ext uri="{FF2B5EF4-FFF2-40B4-BE49-F238E27FC236}">
                  <a16:creationId xmlns:a16="http://schemas.microsoft.com/office/drawing/2014/main" id="{A56B58EC-94C9-3A8E-94DB-1AC9E9B94E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deactivate</a:t>
              </a:r>
              <a:endParaRPr lang="en-US" sz="1000" dirty="0">
                <a:solidFill>
                  <a:schemeClr val="bg1"/>
                </a:solidFill>
                <a:latin typeface="+mj-lt"/>
              </a:endParaRPr>
            </a:p>
          </p:txBody>
        </p:sp>
      </p:grpSp>
    </p:spTree>
    <p:extLst>
      <p:ext uri="{BB962C8B-B14F-4D97-AF65-F5344CB8AC3E}">
        <p14:creationId xmlns:p14="http://schemas.microsoft.com/office/powerpoint/2010/main" val="39653447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Other important commands:</a:t>
            </a:r>
          </a:p>
        </p:txBody>
      </p:sp>
      <p:grpSp>
        <p:nvGrpSpPr>
          <p:cNvPr id="24" name="Group 23">
            <a:extLst>
              <a:ext uri="{FF2B5EF4-FFF2-40B4-BE49-F238E27FC236}">
                <a16:creationId xmlns:a16="http://schemas.microsoft.com/office/drawing/2014/main" id="{133C6C56-0F85-29ED-17C7-9207EC870AAB}"/>
              </a:ext>
            </a:extLst>
          </p:cNvPr>
          <p:cNvGrpSpPr/>
          <p:nvPr/>
        </p:nvGrpSpPr>
        <p:grpSpPr>
          <a:xfrm>
            <a:off x="572770" y="1295491"/>
            <a:ext cx="3247041" cy="657271"/>
            <a:chOff x="572770" y="3269182"/>
            <a:chExt cx="3247041" cy="657271"/>
          </a:xfrm>
        </p:grpSpPr>
        <p:sp>
          <p:nvSpPr>
            <p:cNvPr id="18" name="Google Shape;898;p88">
              <a:extLst>
                <a:ext uri="{FF2B5EF4-FFF2-40B4-BE49-F238E27FC236}">
                  <a16:creationId xmlns:a16="http://schemas.microsoft.com/office/drawing/2014/main" id="{B305A12C-8A2B-4EBB-1AA4-FDAC24D191A8}"/>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deactivate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deactivate</a:t>
              </a:r>
            </a:p>
          </p:txBody>
        </p:sp>
        <p:sp>
          <p:nvSpPr>
            <p:cNvPr id="21" name="Rectangle: Rounded Corners 20">
              <a:extLst>
                <a:ext uri="{FF2B5EF4-FFF2-40B4-BE49-F238E27FC236}">
                  <a16:creationId xmlns:a16="http://schemas.microsoft.com/office/drawing/2014/main" id="{A56B58EC-94C9-3A8E-94DB-1AC9E9B94E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deactivate</a:t>
              </a:r>
              <a:endParaRPr lang="en-US" sz="1000" dirty="0">
                <a:solidFill>
                  <a:schemeClr val="bg1"/>
                </a:solidFill>
                <a:latin typeface="+mj-lt"/>
              </a:endParaRPr>
            </a:p>
          </p:txBody>
        </p:sp>
      </p:grpSp>
      <p:grpSp>
        <p:nvGrpSpPr>
          <p:cNvPr id="25" name="Group 24">
            <a:extLst>
              <a:ext uri="{FF2B5EF4-FFF2-40B4-BE49-F238E27FC236}">
                <a16:creationId xmlns:a16="http://schemas.microsoft.com/office/drawing/2014/main" id="{6055EDDD-4717-EF73-1277-64907A132159}"/>
              </a:ext>
            </a:extLst>
          </p:cNvPr>
          <p:cNvGrpSpPr/>
          <p:nvPr/>
        </p:nvGrpSpPr>
        <p:grpSpPr>
          <a:xfrm>
            <a:off x="572770" y="2298425"/>
            <a:ext cx="3247041" cy="657271"/>
            <a:chOff x="572770" y="3269182"/>
            <a:chExt cx="3247041" cy="657271"/>
          </a:xfrm>
        </p:grpSpPr>
        <p:sp>
          <p:nvSpPr>
            <p:cNvPr id="26" name="Google Shape;898;p88">
              <a:extLst>
                <a:ext uri="{FF2B5EF4-FFF2-40B4-BE49-F238E27FC236}">
                  <a16:creationId xmlns:a16="http://schemas.microsoft.com/office/drawing/2014/main" id="{F422BB5A-5867-9E94-6FB3-930D387EA22E}"/>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view all environments,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list</a:t>
              </a:r>
            </a:p>
          </p:txBody>
        </p:sp>
        <p:sp>
          <p:nvSpPr>
            <p:cNvPr id="28" name="Rectangle: Rounded Corners 27">
              <a:extLst>
                <a:ext uri="{FF2B5EF4-FFF2-40B4-BE49-F238E27FC236}">
                  <a16:creationId xmlns:a16="http://schemas.microsoft.com/office/drawing/2014/main" id="{82A812DD-398F-2C11-CAB8-28CD0F380F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list</a:t>
              </a:r>
              <a:endParaRPr lang="en-US" sz="1000" dirty="0">
                <a:solidFill>
                  <a:schemeClr val="bg1"/>
                </a:solidFill>
                <a:latin typeface="+mj-lt"/>
              </a:endParaRPr>
            </a:p>
          </p:txBody>
        </p:sp>
      </p:grpSp>
    </p:spTree>
    <p:extLst>
      <p:ext uri="{BB962C8B-B14F-4D97-AF65-F5344CB8AC3E}">
        <p14:creationId xmlns:p14="http://schemas.microsoft.com/office/powerpoint/2010/main" val="26153677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Other important commands:</a:t>
            </a:r>
          </a:p>
        </p:txBody>
      </p:sp>
      <p:grpSp>
        <p:nvGrpSpPr>
          <p:cNvPr id="22" name="Group 21">
            <a:extLst>
              <a:ext uri="{FF2B5EF4-FFF2-40B4-BE49-F238E27FC236}">
                <a16:creationId xmlns:a16="http://schemas.microsoft.com/office/drawing/2014/main" id="{4DE22FF7-CFE1-BE05-2D98-B6A3FBE57AA1}"/>
              </a:ext>
            </a:extLst>
          </p:cNvPr>
          <p:cNvGrpSpPr/>
          <p:nvPr/>
        </p:nvGrpSpPr>
        <p:grpSpPr>
          <a:xfrm>
            <a:off x="572770" y="3249987"/>
            <a:ext cx="3247041" cy="641515"/>
            <a:chOff x="572770" y="2355769"/>
            <a:chExt cx="3247041" cy="641515"/>
          </a:xfrm>
        </p:grpSpPr>
        <p:sp>
          <p:nvSpPr>
            <p:cNvPr id="3" name="Google Shape;898;p88">
              <a:extLst>
                <a:ext uri="{FF2B5EF4-FFF2-40B4-BE49-F238E27FC236}">
                  <a16:creationId xmlns:a16="http://schemas.microsoft.com/office/drawing/2014/main" id="{A8D3B5F4-8D38-4528-DC19-0927E332F28B}"/>
                </a:ext>
              </a:extLst>
            </p:cNvPr>
            <p:cNvSpPr txBox="1"/>
            <p:nvPr/>
          </p:nvSpPr>
          <p:spPr>
            <a:xfrm>
              <a:off x="572771" y="2355769"/>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delete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remove</a:t>
              </a:r>
            </a:p>
          </p:txBody>
        </p:sp>
        <p:sp>
          <p:nvSpPr>
            <p:cNvPr id="9" name="Rectangle: Rounded Corners 8">
              <a:extLst>
                <a:ext uri="{FF2B5EF4-FFF2-40B4-BE49-F238E27FC236}">
                  <a16:creationId xmlns:a16="http://schemas.microsoft.com/office/drawing/2014/main" id="{99BD0278-DBD9-F93D-422F-5326F32BBE51}"/>
                </a:ext>
              </a:extLst>
            </p:cNvPr>
            <p:cNvSpPr/>
            <p:nvPr/>
          </p:nvSpPr>
          <p:spPr>
            <a:xfrm>
              <a:off x="572770" y="2783211"/>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remove  </a:t>
              </a:r>
              <a:r>
                <a:rPr lang="en-US" sz="1000" dirty="0">
                  <a:solidFill>
                    <a:schemeClr val="bg1"/>
                  </a:solidFill>
                  <a:latin typeface="+mj-lt"/>
                </a:rPr>
                <a:t>-n</a:t>
              </a:r>
              <a:r>
                <a:rPr lang="en-US" sz="1000" dirty="0">
                  <a:solidFill>
                    <a:schemeClr val="accent4"/>
                  </a:solidFill>
                  <a:latin typeface="+mj-lt"/>
                </a:rPr>
                <a:t> </a:t>
              </a:r>
              <a:r>
                <a:rPr lang="en-US" sz="1000" dirty="0">
                  <a:solidFill>
                    <a:schemeClr val="bg1"/>
                  </a:solidFill>
                  <a:latin typeface="+mj-lt"/>
                </a:rPr>
                <a:t> {your-env-name}</a:t>
              </a:r>
            </a:p>
          </p:txBody>
        </p:sp>
      </p:grpSp>
      <p:grpSp>
        <p:nvGrpSpPr>
          <p:cNvPr id="24" name="Group 23">
            <a:extLst>
              <a:ext uri="{FF2B5EF4-FFF2-40B4-BE49-F238E27FC236}">
                <a16:creationId xmlns:a16="http://schemas.microsoft.com/office/drawing/2014/main" id="{133C6C56-0F85-29ED-17C7-9207EC870AAB}"/>
              </a:ext>
            </a:extLst>
          </p:cNvPr>
          <p:cNvGrpSpPr/>
          <p:nvPr/>
        </p:nvGrpSpPr>
        <p:grpSpPr>
          <a:xfrm>
            <a:off x="572770" y="1295491"/>
            <a:ext cx="3247041" cy="657271"/>
            <a:chOff x="572770" y="3269182"/>
            <a:chExt cx="3247041" cy="657271"/>
          </a:xfrm>
        </p:grpSpPr>
        <p:sp>
          <p:nvSpPr>
            <p:cNvPr id="18" name="Google Shape;898;p88">
              <a:extLst>
                <a:ext uri="{FF2B5EF4-FFF2-40B4-BE49-F238E27FC236}">
                  <a16:creationId xmlns:a16="http://schemas.microsoft.com/office/drawing/2014/main" id="{B305A12C-8A2B-4EBB-1AA4-FDAC24D191A8}"/>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deactivate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deactivate</a:t>
              </a:r>
            </a:p>
          </p:txBody>
        </p:sp>
        <p:sp>
          <p:nvSpPr>
            <p:cNvPr id="21" name="Rectangle: Rounded Corners 20">
              <a:extLst>
                <a:ext uri="{FF2B5EF4-FFF2-40B4-BE49-F238E27FC236}">
                  <a16:creationId xmlns:a16="http://schemas.microsoft.com/office/drawing/2014/main" id="{A56B58EC-94C9-3A8E-94DB-1AC9E9B94E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deactivate</a:t>
              </a:r>
              <a:endParaRPr lang="en-US" sz="1000" dirty="0">
                <a:solidFill>
                  <a:schemeClr val="bg1"/>
                </a:solidFill>
                <a:latin typeface="+mj-lt"/>
              </a:endParaRPr>
            </a:p>
          </p:txBody>
        </p:sp>
      </p:grpSp>
      <p:grpSp>
        <p:nvGrpSpPr>
          <p:cNvPr id="25" name="Group 24">
            <a:extLst>
              <a:ext uri="{FF2B5EF4-FFF2-40B4-BE49-F238E27FC236}">
                <a16:creationId xmlns:a16="http://schemas.microsoft.com/office/drawing/2014/main" id="{6055EDDD-4717-EF73-1277-64907A132159}"/>
              </a:ext>
            </a:extLst>
          </p:cNvPr>
          <p:cNvGrpSpPr/>
          <p:nvPr/>
        </p:nvGrpSpPr>
        <p:grpSpPr>
          <a:xfrm>
            <a:off x="572770" y="2298425"/>
            <a:ext cx="3247041" cy="657271"/>
            <a:chOff x="572770" y="3269182"/>
            <a:chExt cx="3247041" cy="657271"/>
          </a:xfrm>
        </p:grpSpPr>
        <p:sp>
          <p:nvSpPr>
            <p:cNvPr id="26" name="Google Shape;898;p88">
              <a:extLst>
                <a:ext uri="{FF2B5EF4-FFF2-40B4-BE49-F238E27FC236}">
                  <a16:creationId xmlns:a16="http://schemas.microsoft.com/office/drawing/2014/main" id="{F422BB5A-5867-9E94-6FB3-930D387EA22E}"/>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view all environments,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list</a:t>
              </a:r>
            </a:p>
          </p:txBody>
        </p:sp>
        <p:sp>
          <p:nvSpPr>
            <p:cNvPr id="28" name="Rectangle: Rounded Corners 27">
              <a:extLst>
                <a:ext uri="{FF2B5EF4-FFF2-40B4-BE49-F238E27FC236}">
                  <a16:creationId xmlns:a16="http://schemas.microsoft.com/office/drawing/2014/main" id="{82A812DD-398F-2C11-CAB8-28CD0F380F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list</a:t>
              </a:r>
              <a:endParaRPr lang="en-US" sz="1000" dirty="0">
                <a:solidFill>
                  <a:schemeClr val="bg1"/>
                </a:solidFill>
                <a:latin typeface="+mj-lt"/>
              </a:endParaRPr>
            </a:p>
          </p:txBody>
        </p:sp>
      </p:grpSp>
    </p:spTree>
    <p:extLst>
      <p:ext uri="{BB962C8B-B14F-4D97-AF65-F5344CB8AC3E}">
        <p14:creationId xmlns:p14="http://schemas.microsoft.com/office/powerpoint/2010/main" val="8549126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Note on creation, versions and channels:</a:t>
            </a:r>
          </a:p>
        </p:txBody>
      </p:sp>
    </p:spTree>
    <p:extLst>
      <p:ext uri="{BB962C8B-B14F-4D97-AF65-F5344CB8AC3E}">
        <p14:creationId xmlns:p14="http://schemas.microsoft.com/office/powerpoint/2010/main" val="25536342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Note on creation, versions and channels:</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57476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create </a:t>
            </a:r>
            <a:r>
              <a:rPr lang="en-US" sz="1000" dirty="0">
                <a:solidFill>
                  <a:schemeClr val="bg1"/>
                </a:solidFill>
                <a:latin typeface="+mj-lt"/>
              </a:rPr>
              <a:t> -n  {your-env-name}</a:t>
            </a:r>
          </a:p>
        </p:txBody>
      </p:sp>
      <p:grpSp>
        <p:nvGrpSpPr>
          <p:cNvPr id="59" name="Group 58">
            <a:extLst>
              <a:ext uri="{FF2B5EF4-FFF2-40B4-BE49-F238E27FC236}">
                <a16:creationId xmlns:a16="http://schemas.microsoft.com/office/drawing/2014/main" id="{C4995EF3-E3DC-B3F7-0EA1-16D6218E479A}"/>
              </a:ext>
            </a:extLst>
          </p:cNvPr>
          <p:cNvGrpSpPr/>
          <p:nvPr/>
        </p:nvGrpSpPr>
        <p:grpSpPr>
          <a:xfrm>
            <a:off x="4073857" y="1181649"/>
            <a:ext cx="4408227" cy="758170"/>
            <a:chOff x="4073857" y="1181649"/>
            <a:chExt cx="4408227" cy="758170"/>
          </a:xfrm>
        </p:grpSpPr>
        <p:grpSp>
          <p:nvGrpSpPr>
            <p:cNvPr id="39" name="Group 38">
              <a:extLst>
                <a:ext uri="{FF2B5EF4-FFF2-40B4-BE49-F238E27FC236}">
                  <a16:creationId xmlns:a16="http://schemas.microsoft.com/office/drawing/2014/main" id="{96104177-1FC0-ED32-0683-3A350A191C3E}"/>
                </a:ext>
              </a:extLst>
            </p:cNvPr>
            <p:cNvGrpSpPr/>
            <p:nvPr/>
          </p:nvGrpSpPr>
          <p:grpSpPr>
            <a:xfrm>
              <a:off x="4167546" y="1203998"/>
              <a:ext cx="4222597" cy="647157"/>
              <a:chOff x="3895320" y="1203998"/>
              <a:chExt cx="4222597" cy="647157"/>
            </a:xfrm>
          </p:grpSpPr>
          <p:sp>
            <p:nvSpPr>
              <p:cNvPr id="17" name="Google Shape;898;p88">
                <a:extLst>
                  <a:ext uri="{FF2B5EF4-FFF2-40B4-BE49-F238E27FC236}">
                    <a16:creationId xmlns:a16="http://schemas.microsoft.com/office/drawing/2014/main" id="{D07E0934-7A5E-52B9-0A75-4BF40C659997}"/>
                  </a:ext>
                </a:extLst>
              </p:cNvPr>
              <p:cNvSpPr txBox="1"/>
              <p:nvPr/>
            </p:nvSpPr>
            <p:spPr>
              <a:xfrm>
                <a:off x="3895322" y="1203998"/>
                <a:ext cx="3817746"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a:t>
                </a:r>
                <a:r>
                  <a:rPr lang="en-US" sz="1200" b="1" dirty="0">
                    <a:solidFill>
                      <a:schemeClr val="accent6"/>
                    </a:solidFill>
                    <a:latin typeface="+mj-lt"/>
                    <a:ea typeface="Clean" charset="0"/>
                    <a:cs typeface="+mj-lt"/>
                    <a:sym typeface="Clean" charset="0"/>
                  </a:rPr>
                  <a:t>install packages </a:t>
                </a:r>
                <a:r>
                  <a:rPr lang="en-US" sz="1200" dirty="0">
                    <a:solidFill>
                      <a:schemeClr val="accent6"/>
                    </a:solidFill>
                    <a:latin typeface="+mj-lt"/>
                    <a:ea typeface="Clean" charset="0"/>
                    <a:cs typeface="+mj-lt"/>
                    <a:sym typeface="Clean" charset="0"/>
                  </a:rPr>
                  <a:t>when creating a new environment by specifying the package name(s) afterwards</a:t>
                </a:r>
                <a:endParaRPr lang="en-US" sz="1200" b="1" dirty="0">
                  <a:solidFill>
                    <a:schemeClr val="accent6"/>
                  </a:solidFill>
                  <a:latin typeface="+mj-lt"/>
                  <a:ea typeface="Clean" charset="0"/>
                  <a:cs typeface="+mj-lt"/>
                  <a:sym typeface="Clean" charset="0"/>
                </a:endParaRPr>
              </a:p>
            </p:txBody>
          </p:sp>
          <p:sp>
            <p:nvSpPr>
              <p:cNvPr id="19" name="Rectangle: Rounded Corners 18">
                <a:extLst>
                  <a:ext uri="{FF2B5EF4-FFF2-40B4-BE49-F238E27FC236}">
                    <a16:creationId xmlns:a16="http://schemas.microsoft.com/office/drawing/2014/main" id="{1F01EEAE-3F5E-093A-D212-77E96E2336B9}"/>
                  </a:ext>
                </a:extLst>
              </p:cNvPr>
              <p:cNvSpPr/>
              <p:nvPr/>
            </p:nvSpPr>
            <p:spPr>
              <a:xfrm>
                <a:off x="3895320" y="1637082"/>
                <a:ext cx="422259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create  -n  {your-env-name}  </a:t>
                </a:r>
                <a:r>
                  <a:rPr lang="en-US" sz="1000" b="1" dirty="0">
                    <a:solidFill>
                      <a:schemeClr val="accent4"/>
                    </a:solidFill>
                    <a:latin typeface="+mj-lt"/>
                  </a:rPr>
                  <a:t>{package-name-1}  {package-name-2}</a:t>
                </a:r>
              </a:p>
            </p:txBody>
          </p:sp>
        </p:grpSp>
        <p:sp>
          <p:nvSpPr>
            <p:cNvPr id="56" name="Rectangle: Rounded Corners 55">
              <a:extLst>
                <a:ext uri="{FF2B5EF4-FFF2-40B4-BE49-F238E27FC236}">
                  <a16:creationId xmlns:a16="http://schemas.microsoft.com/office/drawing/2014/main" id="{68BF5C86-9C31-24AD-EBA0-2DD4B264DC71}"/>
                </a:ext>
              </a:extLst>
            </p:cNvPr>
            <p:cNvSpPr/>
            <p:nvPr/>
          </p:nvSpPr>
          <p:spPr>
            <a:xfrm>
              <a:off x="4073857" y="1181649"/>
              <a:ext cx="4408227" cy="758170"/>
            </a:xfrm>
            <a:prstGeom prst="roundRect">
              <a:avLst/>
            </a:pr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chemeClr val="accent6"/>
                </a:solidFill>
                <a:latin typeface="+mj-lt"/>
              </a:endParaRPr>
            </a:p>
          </p:txBody>
        </p:sp>
      </p:grpSp>
      <p:cxnSp>
        <p:nvCxnSpPr>
          <p:cNvPr id="60" name="Straight Arrow Connector 59">
            <a:extLst>
              <a:ext uri="{FF2B5EF4-FFF2-40B4-BE49-F238E27FC236}">
                <a16:creationId xmlns:a16="http://schemas.microsoft.com/office/drawing/2014/main" id="{C5671FE0-67A5-EA6F-233B-9C82D0132440}"/>
              </a:ext>
            </a:extLst>
          </p:cNvPr>
          <p:cNvCxnSpPr>
            <a:cxnSpLocks/>
          </p:cNvCxnSpPr>
          <p:nvPr/>
        </p:nvCxnSpPr>
        <p:spPr>
          <a:xfrm>
            <a:off x="2850819" y="1664368"/>
            <a:ext cx="1072912" cy="2743"/>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7889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Note on creation, versions and channels:</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57476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create </a:t>
            </a:r>
            <a:r>
              <a:rPr lang="en-US" sz="1000" dirty="0">
                <a:solidFill>
                  <a:schemeClr val="bg1"/>
                </a:solidFill>
                <a:latin typeface="+mj-lt"/>
              </a:rPr>
              <a:t> -n  {your-env-name}</a:t>
            </a:r>
          </a:p>
        </p:txBody>
      </p:sp>
      <p:sp>
        <p:nvSpPr>
          <p:cNvPr id="4" name="Rectangle: Rounded Corners 3">
            <a:extLst>
              <a:ext uri="{FF2B5EF4-FFF2-40B4-BE49-F238E27FC236}">
                <a16:creationId xmlns:a16="http://schemas.microsoft.com/office/drawing/2014/main" id="{09987B4C-FC31-F438-C64A-CF770E89C3F2}"/>
              </a:ext>
            </a:extLst>
          </p:cNvPr>
          <p:cNvSpPr/>
          <p:nvPr/>
        </p:nvSpPr>
        <p:spPr>
          <a:xfrm>
            <a:off x="572770" y="3432317"/>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{package-name} </a:t>
            </a:r>
          </a:p>
        </p:txBody>
      </p:sp>
      <p:grpSp>
        <p:nvGrpSpPr>
          <p:cNvPr id="59" name="Group 58">
            <a:extLst>
              <a:ext uri="{FF2B5EF4-FFF2-40B4-BE49-F238E27FC236}">
                <a16:creationId xmlns:a16="http://schemas.microsoft.com/office/drawing/2014/main" id="{C4995EF3-E3DC-B3F7-0EA1-16D6218E479A}"/>
              </a:ext>
            </a:extLst>
          </p:cNvPr>
          <p:cNvGrpSpPr/>
          <p:nvPr/>
        </p:nvGrpSpPr>
        <p:grpSpPr>
          <a:xfrm>
            <a:off x="4073857" y="1181649"/>
            <a:ext cx="4408227" cy="758170"/>
            <a:chOff x="4073857" y="1181649"/>
            <a:chExt cx="4408227" cy="758170"/>
          </a:xfrm>
        </p:grpSpPr>
        <p:grpSp>
          <p:nvGrpSpPr>
            <p:cNvPr id="39" name="Group 38">
              <a:extLst>
                <a:ext uri="{FF2B5EF4-FFF2-40B4-BE49-F238E27FC236}">
                  <a16:creationId xmlns:a16="http://schemas.microsoft.com/office/drawing/2014/main" id="{96104177-1FC0-ED32-0683-3A350A191C3E}"/>
                </a:ext>
              </a:extLst>
            </p:cNvPr>
            <p:cNvGrpSpPr/>
            <p:nvPr/>
          </p:nvGrpSpPr>
          <p:grpSpPr>
            <a:xfrm>
              <a:off x="4167546" y="1203998"/>
              <a:ext cx="4222597" cy="647157"/>
              <a:chOff x="3895320" y="1203998"/>
              <a:chExt cx="4222597" cy="647157"/>
            </a:xfrm>
          </p:grpSpPr>
          <p:sp>
            <p:nvSpPr>
              <p:cNvPr id="17" name="Google Shape;898;p88">
                <a:extLst>
                  <a:ext uri="{FF2B5EF4-FFF2-40B4-BE49-F238E27FC236}">
                    <a16:creationId xmlns:a16="http://schemas.microsoft.com/office/drawing/2014/main" id="{D07E0934-7A5E-52B9-0A75-4BF40C659997}"/>
                  </a:ext>
                </a:extLst>
              </p:cNvPr>
              <p:cNvSpPr txBox="1"/>
              <p:nvPr/>
            </p:nvSpPr>
            <p:spPr>
              <a:xfrm>
                <a:off x="3895322" y="1203998"/>
                <a:ext cx="3817746"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a:t>
                </a:r>
                <a:r>
                  <a:rPr lang="en-US" sz="1200" b="1" dirty="0">
                    <a:solidFill>
                      <a:schemeClr val="accent6"/>
                    </a:solidFill>
                    <a:latin typeface="+mj-lt"/>
                    <a:ea typeface="Clean" charset="0"/>
                    <a:cs typeface="+mj-lt"/>
                    <a:sym typeface="Clean" charset="0"/>
                  </a:rPr>
                  <a:t>install packages </a:t>
                </a:r>
                <a:r>
                  <a:rPr lang="en-US" sz="1200" dirty="0">
                    <a:solidFill>
                      <a:schemeClr val="accent6"/>
                    </a:solidFill>
                    <a:latin typeface="+mj-lt"/>
                    <a:ea typeface="Clean" charset="0"/>
                    <a:cs typeface="+mj-lt"/>
                    <a:sym typeface="Clean" charset="0"/>
                  </a:rPr>
                  <a:t>when creating a new environment by specifying the package name(s) afterwards</a:t>
                </a:r>
                <a:endParaRPr lang="en-US" sz="1200" b="1" dirty="0">
                  <a:solidFill>
                    <a:schemeClr val="accent6"/>
                  </a:solidFill>
                  <a:latin typeface="+mj-lt"/>
                  <a:ea typeface="Clean" charset="0"/>
                  <a:cs typeface="+mj-lt"/>
                  <a:sym typeface="Clean" charset="0"/>
                </a:endParaRPr>
              </a:p>
            </p:txBody>
          </p:sp>
          <p:sp>
            <p:nvSpPr>
              <p:cNvPr id="19" name="Rectangle: Rounded Corners 18">
                <a:extLst>
                  <a:ext uri="{FF2B5EF4-FFF2-40B4-BE49-F238E27FC236}">
                    <a16:creationId xmlns:a16="http://schemas.microsoft.com/office/drawing/2014/main" id="{1F01EEAE-3F5E-093A-D212-77E96E2336B9}"/>
                  </a:ext>
                </a:extLst>
              </p:cNvPr>
              <p:cNvSpPr/>
              <p:nvPr/>
            </p:nvSpPr>
            <p:spPr>
              <a:xfrm>
                <a:off x="3895320" y="1637082"/>
                <a:ext cx="422259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create  -n  {your-env-name}  </a:t>
                </a:r>
                <a:r>
                  <a:rPr lang="en-US" sz="1000" b="1" dirty="0">
                    <a:solidFill>
                      <a:schemeClr val="accent4"/>
                    </a:solidFill>
                    <a:latin typeface="+mj-lt"/>
                  </a:rPr>
                  <a:t>{package-name-1}  {package-name-2}</a:t>
                </a:r>
              </a:p>
            </p:txBody>
          </p:sp>
        </p:grpSp>
        <p:sp>
          <p:nvSpPr>
            <p:cNvPr id="56" name="Rectangle: Rounded Corners 55">
              <a:extLst>
                <a:ext uri="{FF2B5EF4-FFF2-40B4-BE49-F238E27FC236}">
                  <a16:creationId xmlns:a16="http://schemas.microsoft.com/office/drawing/2014/main" id="{68BF5C86-9C31-24AD-EBA0-2DD4B264DC71}"/>
                </a:ext>
              </a:extLst>
            </p:cNvPr>
            <p:cNvSpPr/>
            <p:nvPr/>
          </p:nvSpPr>
          <p:spPr>
            <a:xfrm>
              <a:off x="4073857" y="1181649"/>
              <a:ext cx="4408227" cy="758170"/>
            </a:xfrm>
            <a:prstGeom prst="roundRect">
              <a:avLst/>
            </a:pr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chemeClr val="accent6"/>
                </a:solidFill>
                <a:latin typeface="+mj-lt"/>
              </a:endParaRPr>
            </a:p>
          </p:txBody>
        </p:sp>
      </p:grpSp>
      <p:grpSp>
        <p:nvGrpSpPr>
          <p:cNvPr id="58" name="Group 57">
            <a:extLst>
              <a:ext uri="{FF2B5EF4-FFF2-40B4-BE49-F238E27FC236}">
                <a16:creationId xmlns:a16="http://schemas.microsoft.com/office/drawing/2014/main" id="{D4D3694F-4B56-D5F0-B008-E07ABAB4212E}"/>
              </a:ext>
            </a:extLst>
          </p:cNvPr>
          <p:cNvGrpSpPr/>
          <p:nvPr/>
        </p:nvGrpSpPr>
        <p:grpSpPr>
          <a:xfrm>
            <a:off x="4067033" y="1999032"/>
            <a:ext cx="4415051" cy="2777684"/>
            <a:chOff x="4067033" y="1999032"/>
            <a:chExt cx="4415051" cy="2777684"/>
          </a:xfrm>
        </p:grpSpPr>
        <p:sp>
          <p:nvSpPr>
            <p:cNvPr id="30" name="Google Shape;898;p88">
              <a:extLst>
                <a:ext uri="{FF2B5EF4-FFF2-40B4-BE49-F238E27FC236}">
                  <a16:creationId xmlns:a16="http://schemas.microsoft.com/office/drawing/2014/main" id="{F889F0E2-7DD3-C179-A936-EE2899373437}"/>
                </a:ext>
              </a:extLst>
            </p:cNvPr>
            <p:cNvSpPr txBox="1"/>
            <p:nvPr/>
          </p:nvSpPr>
          <p:spPr>
            <a:xfrm>
              <a:off x="4167547" y="1999032"/>
              <a:ext cx="4222595"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install a </a:t>
              </a:r>
              <a:r>
                <a:rPr lang="en-US" sz="1200" b="1" dirty="0">
                  <a:solidFill>
                    <a:schemeClr val="accent6"/>
                  </a:solidFill>
                  <a:latin typeface="+mj-lt"/>
                  <a:ea typeface="Clean" charset="0"/>
                  <a:cs typeface="+mj-lt"/>
                  <a:sym typeface="Clean" charset="0"/>
                </a:rPr>
                <a:t>specific version</a:t>
              </a:r>
              <a:r>
                <a:rPr lang="en-US" sz="1200" dirty="0">
                  <a:solidFill>
                    <a:schemeClr val="accent6"/>
                  </a:solidFill>
                  <a:latin typeface="+mj-lt"/>
                  <a:ea typeface="Clean" charset="0"/>
                  <a:cs typeface="+mj-lt"/>
                  <a:sym typeface="Clean" charset="0"/>
                </a:rPr>
                <a:t> by adding the ‘=‘ sign, followed by the version (no spaces)</a:t>
              </a:r>
              <a:endParaRPr lang="en-US" sz="1200" b="1" dirty="0">
                <a:solidFill>
                  <a:schemeClr val="accent6"/>
                </a:solidFill>
                <a:latin typeface="+mj-lt"/>
                <a:ea typeface="Clean" charset="0"/>
                <a:cs typeface="+mj-lt"/>
                <a:sym typeface="Clean" charset="0"/>
              </a:endParaRPr>
            </a:p>
          </p:txBody>
        </p:sp>
        <p:sp>
          <p:nvSpPr>
            <p:cNvPr id="57" name="Rectangle: Rounded Corners 56">
              <a:extLst>
                <a:ext uri="{FF2B5EF4-FFF2-40B4-BE49-F238E27FC236}">
                  <a16:creationId xmlns:a16="http://schemas.microsoft.com/office/drawing/2014/main" id="{9E4A0EF6-5354-7E16-CECA-F2A32084034E}"/>
                </a:ext>
              </a:extLst>
            </p:cNvPr>
            <p:cNvSpPr/>
            <p:nvPr/>
          </p:nvSpPr>
          <p:spPr>
            <a:xfrm>
              <a:off x="4067033" y="1999032"/>
              <a:ext cx="4415051" cy="2777684"/>
            </a:xfrm>
            <a:prstGeom prst="roundRect">
              <a:avLst>
                <a:gd name="adj" fmla="val 7086"/>
              </a:avLst>
            </a:pr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chemeClr val="accent6"/>
                </a:solidFill>
                <a:latin typeface="+mj-lt"/>
              </a:endParaRPr>
            </a:p>
          </p:txBody>
        </p:sp>
      </p:grpSp>
      <p:cxnSp>
        <p:nvCxnSpPr>
          <p:cNvPr id="60" name="Straight Arrow Connector 59">
            <a:extLst>
              <a:ext uri="{FF2B5EF4-FFF2-40B4-BE49-F238E27FC236}">
                <a16:creationId xmlns:a16="http://schemas.microsoft.com/office/drawing/2014/main" id="{C5671FE0-67A5-EA6F-233B-9C82D0132440}"/>
              </a:ext>
            </a:extLst>
          </p:cNvPr>
          <p:cNvCxnSpPr>
            <a:cxnSpLocks/>
          </p:cNvCxnSpPr>
          <p:nvPr/>
        </p:nvCxnSpPr>
        <p:spPr>
          <a:xfrm>
            <a:off x="2850819" y="1664368"/>
            <a:ext cx="1072912" cy="2743"/>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29DA98F-6DAE-D32F-A384-B584CCBE03A4}"/>
              </a:ext>
            </a:extLst>
          </p:cNvPr>
          <p:cNvCxnSpPr>
            <a:cxnSpLocks/>
          </p:cNvCxnSpPr>
          <p:nvPr/>
        </p:nvCxnSpPr>
        <p:spPr>
          <a:xfrm>
            <a:off x="2850536" y="1664368"/>
            <a:ext cx="1073195" cy="920319"/>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8265005-7273-9ACF-2770-29EC8EA68F41}"/>
              </a:ext>
            </a:extLst>
          </p:cNvPr>
          <p:cNvCxnSpPr>
            <a:cxnSpLocks/>
          </p:cNvCxnSpPr>
          <p:nvPr/>
        </p:nvCxnSpPr>
        <p:spPr>
          <a:xfrm>
            <a:off x="2746899" y="3519916"/>
            <a:ext cx="1228192" cy="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72D871A8-DD4A-C03C-B99C-B19BFE727A0B}"/>
              </a:ext>
            </a:extLst>
          </p:cNvPr>
          <p:cNvSpPr/>
          <p:nvPr/>
        </p:nvSpPr>
        <p:spPr>
          <a:xfrm>
            <a:off x="572770" y="4099890"/>
            <a:ext cx="290058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a:t>
            </a:r>
            <a:r>
              <a:rPr lang="en-US" sz="1000" dirty="0">
                <a:solidFill>
                  <a:schemeClr val="accent4"/>
                </a:solidFill>
                <a:latin typeface="+mj-lt"/>
              </a:rPr>
              <a:t>-n  {an-env-name}  </a:t>
            </a:r>
            <a:r>
              <a:rPr lang="en-US" sz="1000" dirty="0">
                <a:solidFill>
                  <a:schemeClr val="bg1"/>
                </a:solidFill>
                <a:latin typeface="+mj-lt"/>
              </a:rPr>
              <a:t>{package-name} </a:t>
            </a:r>
          </a:p>
        </p:txBody>
      </p:sp>
      <p:cxnSp>
        <p:nvCxnSpPr>
          <p:cNvPr id="78" name="Straight Arrow Connector 77">
            <a:extLst>
              <a:ext uri="{FF2B5EF4-FFF2-40B4-BE49-F238E27FC236}">
                <a16:creationId xmlns:a16="http://schemas.microsoft.com/office/drawing/2014/main" id="{62127E19-8052-1480-305E-DA9ABA1B6373}"/>
              </a:ext>
            </a:extLst>
          </p:cNvPr>
          <p:cNvCxnSpPr>
            <a:cxnSpLocks/>
          </p:cNvCxnSpPr>
          <p:nvPr/>
        </p:nvCxnSpPr>
        <p:spPr>
          <a:xfrm>
            <a:off x="3629679" y="4168380"/>
            <a:ext cx="345412" cy="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029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are virtual environments?</a:t>
            </a:r>
          </a:p>
        </p:txBody>
      </p:sp>
      <p:sp>
        <p:nvSpPr>
          <p:cNvPr id="48" name="Google Shape;898;p88"/>
          <p:cNvSpPr txBox="1"/>
          <p:nvPr/>
        </p:nvSpPr>
        <p:spPr>
          <a:xfrm>
            <a:off x="572770" y="1182370"/>
            <a:ext cx="55549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Basically: isolated instances of software (the software is stored in dedicated folders) </a:t>
            </a:r>
          </a:p>
        </p:txBody>
      </p:sp>
      <p:grpSp>
        <p:nvGrpSpPr>
          <p:cNvPr id="20" name="Group 19">
            <a:extLst>
              <a:ext uri="{FF2B5EF4-FFF2-40B4-BE49-F238E27FC236}">
                <a16:creationId xmlns:a16="http://schemas.microsoft.com/office/drawing/2014/main" id="{9C68840F-D130-C9A2-B680-295EFFB33F1E}"/>
              </a:ext>
            </a:extLst>
          </p:cNvPr>
          <p:cNvGrpSpPr/>
          <p:nvPr/>
        </p:nvGrpSpPr>
        <p:grpSpPr>
          <a:xfrm>
            <a:off x="2226378" y="2374390"/>
            <a:ext cx="1309529" cy="1434448"/>
            <a:chOff x="4700016" y="2526682"/>
            <a:chExt cx="1883664" cy="1434448"/>
          </a:xfrm>
        </p:grpSpPr>
        <p:sp>
          <p:nvSpPr>
            <p:cNvPr id="3" name="Rectangle: Rounded Corners 2">
              <a:extLst>
                <a:ext uri="{FF2B5EF4-FFF2-40B4-BE49-F238E27FC236}">
                  <a16:creationId xmlns:a16="http://schemas.microsoft.com/office/drawing/2014/main" id="{3EC58F67-9652-87B3-4090-B1F2636F2F58}"/>
                </a:ext>
              </a:extLst>
            </p:cNvPr>
            <p:cNvSpPr/>
            <p:nvPr/>
          </p:nvSpPr>
          <p:spPr>
            <a:xfrm>
              <a:off x="4700016" y="3545298"/>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7" name="Rectangle: Rounded Corners 6">
              <a:extLst>
                <a:ext uri="{FF2B5EF4-FFF2-40B4-BE49-F238E27FC236}">
                  <a16:creationId xmlns:a16="http://schemas.microsoft.com/office/drawing/2014/main" id="{282DCC9C-A39D-3D15-806B-E8E55C623202}"/>
                </a:ext>
              </a:extLst>
            </p:cNvPr>
            <p:cNvSpPr/>
            <p:nvPr/>
          </p:nvSpPr>
          <p:spPr>
            <a:xfrm>
              <a:off x="4700016" y="3090452"/>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8" name="Rectangle: Rounded Corners 7">
              <a:extLst>
                <a:ext uri="{FF2B5EF4-FFF2-40B4-BE49-F238E27FC236}">
                  <a16:creationId xmlns:a16="http://schemas.microsoft.com/office/drawing/2014/main" id="{3A626C7E-8F82-3532-391A-473457DC7302}"/>
                </a:ext>
              </a:extLst>
            </p:cNvPr>
            <p:cNvSpPr/>
            <p:nvPr/>
          </p:nvSpPr>
          <p:spPr>
            <a:xfrm>
              <a:off x="4700016" y="2526682"/>
              <a:ext cx="1883664" cy="506060"/>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21" name="Group 20">
            <a:extLst>
              <a:ext uri="{FF2B5EF4-FFF2-40B4-BE49-F238E27FC236}">
                <a16:creationId xmlns:a16="http://schemas.microsoft.com/office/drawing/2014/main" id="{8CD968C7-89E6-2231-DEA8-EF8BCEAEBB7E}"/>
              </a:ext>
            </a:extLst>
          </p:cNvPr>
          <p:cNvGrpSpPr/>
          <p:nvPr/>
        </p:nvGrpSpPr>
        <p:grpSpPr>
          <a:xfrm>
            <a:off x="5983861" y="2484677"/>
            <a:ext cx="1883664" cy="1738630"/>
            <a:chOff x="6848856" y="2222500"/>
            <a:chExt cx="1883664" cy="1738630"/>
          </a:xfrm>
        </p:grpSpPr>
        <p:sp>
          <p:nvSpPr>
            <p:cNvPr id="10" name="Rectangle: Rounded Corners 9">
              <a:extLst>
                <a:ext uri="{FF2B5EF4-FFF2-40B4-BE49-F238E27FC236}">
                  <a16:creationId xmlns:a16="http://schemas.microsoft.com/office/drawing/2014/main" id="{0D38F9A4-257A-D23C-2342-C0CD996140AB}"/>
                </a:ext>
              </a:extLst>
            </p:cNvPr>
            <p:cNvSpPr/>
            <p:nvPr/>
          </p:nvSpPr>
          <p:spPr>
            <a:xfrm>
              <a:off x="7438294" y="2222500"/>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13" name="Rectangle: Rounded Corners 12">
              <a:extLst>
                <a:ext uri="{FF2B5EF4-FFF2-40B4-BE49-F238E27FC236}">
                  <a16:creationId xmlns:a16="http://schemas.microsoft.com/office/drawing/2014/main" id="{ECEE4156-5429-38A9-2110-4DC73F8ADC7A}"/>
                </a:ext>
              </a:extLst>
            </p:cNvPr>
            <p:cNvSpPr/>
            <p:nvPr/>
          </p:nvSpPr>
          <p:spPr>
            <a:xfrm>
              <a:off x="6848856" y="3545298"/>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15" name="Rectangle: Rounded Corners 14">
              <a:extLst>
                <a:ext uri="{FF2B5EF4-FFF2-40B4-BE49-F238E27FC236}">
                  <a16:creationId xmlns:a16="http://schemas.microsoft.com/office/drawing/2014/main" id="{721BD701-73E5-61AF-33B3-39CE0D328AFA}"/>
                </a:ext>
              </a:extLst>
            </p:cNvPr>
            <p:cNvSpPr/>
            <p:nvPr/>
          </p:nvSpPr>
          <p:spPr>
            <a:xfrm>
              <a:off x="6848856" y="3090452"/>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16" name="Rectangle: Rounded Corners 15">
              <a:extLst>
                <a:ext uri="{FF2B5EF4-FFF2-40B4-BE49-F238E27FC236}">
                  <a16:creationId xmlns:a16="http://schemas.microsoft.com/office/drawing/2014/main" id="{263223EB-CF96-AC75-A144-7D60D805E30B}"/>
                </a:ext>
              </a:extLst>
            </p:cNvPr>
            <p:cNvSpPr/>
            <p:nvPr/>
          </p:nvSpPr>
          <p:spPr>
            <a:xfrm>
              <a:off x="6848856" y="2526681"/>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sp>
          <p:nvSpPr>
            <p:cNvPr id="17" name="Rectangle: Rounded Corners 16">
              <a:extLst>
                <a:ext uri="{FF2B5EF4-FFF2-40B4-BE49-F238E27FC236}">
                  <a16:creationId xmlns:a16="http://schemas.microsoft.com/office/drawing/2014/main" id="{BEC5D9A0-4702-E8BD-FC42-8C52BF221773}"/>
                </a:ext>
              </a:extLst>
            </p:cNvPr>
            <p:cNvSpPr/>
            <p:nvPr/>
          </p:nvSpPr>
          <p:spPr>
            <a:xfrm>
              <a:off x="7481316" y="2526681"/>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sp>
          <p:nvSpPr>
            <p:cNvPr id="18" name="Rectangle: Rounded Corners 17">
              <a:extLst>
                <a:ext uri="{FF2B5EF4-FFF2-40B4-BE49-F238E27FC236}">
                  <a16:creationId xmlns:a16="http://schemas.microsoft.com/office/drawing/2014/main" id="{864A0E00-434B-B798-8553-60C994D0965E}"/>
                </a:ext>
              </a:extLst>
            </p:cNvPr>
            <p:cNvSpPr/>
            <p:nvPr/>
          </p:nvSpPr>
          <p:spPr>
            <a:xfrm>
              <a:off x="8113776" y="2526681"/>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sp>
          <p:nvSpPr>
            <p:cNvPr id="19" name="Rectangle: Rounded Corners 18">
              <a:extLst>
                <a:ext uri="{FF2B5EF4-FFF2-40B4-BE49-F238E27FC236}">
                  <a16:creationId xmlns:a16="http://schemas.microsoft.com/office/drawing/2014/main" id="{36A45616-B8AA-820A-9848-C5F3467E5EDF}"/>
                </a:ext>
              </a:extLst>
            </p:cNvPr>
            <p:cNvSpPr/>
            <p:nvPr/>
          </p:nvSpPr>
          <p:spPr>
            <a:xfrm>
              <a:off x="8074197" y="2222500"/>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2</a:t>
              </a:r>
            </a:p>
          </p:txBody>
        </p:sp>
      </p:grpSp>
      <p:sp>
        <p:nvSpPr>
          <p:cNvPr id="22" name="Google Shape;898;p88">
            <a:extLst>
              <a:ext uri="{FF2B5EF4-FFF2-40B4-BE49-F238E27FC236}">
                <a16:creationId xmlns:a16="http://schemas.microsoft.com/office/drawing/2014/main" id="{E0B99019-945A-DF2B-A1C5-69E89E170540}"/>
              </a:ext>
            </a:extLst>
          </p:cNvPr>
          <p:cNvSpPr txBox="1"/>
          <p:nvPr/>
        </p:nvSpPr>
        <p:spPr>
          <a:xfrm>
            <a:off x="855412" y="1672197"/>
            <a:ext cx="2145029"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Normally, software is installed directly on the operating system</a:t>
            </a:r>
          </a:p>
        </p:txBody>
      </p:sp>
      <p:cxnSp>
        <p:nvCxnSpPr>
          <p:cNvPr id="24" name="Straight Arrow Connector 23">
            <a:extLst>
              <a:ext uri="{FF2B5EF4-FFF2-40B4-BE49-F238E27FC236}">
                <a16:creationId xmlns:a16="http://schemas.microsoft.com/office/drawing/2014/main" id="{258C8A1E-938D-FA61-C016-ACA0FD7B5CE9}"/>
              </a:ext>
            </a:extLst>
          </p:cNvPr>
          <p:cNvCxnSpPr>
            <a:cxnSpLocks/>
            <a:stCxn id="22" idx="2"/>
            <a:endCxn id="8" idx="1"/>
          </p:cNvCxnSpPr>
          <p:nvPr/>
        </p:nvCxnSpPr>
        <p:spPr>
          <a:xfrm>
            <a:off x="1927927" y="2115395"/>
            <a:ext cx="298451" cy="5120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E57BDB4-7CFA-8CD9-4289-251B0130BD00}"/>
              </a:ext>
            </a:extLst>
          </p:cNvPr>
          <p:cNvCxnSpPr>
            <a:cxnSpLocks/>
            <a:stCxn id="22" idx="2"/>
            <a:endCxn id="7" idx="1"/>
          </p:cNvCxnSpPr>
          <p:nvPr/>
        </p:nvCxnSpPr>
        <p:spPr>
          <a:xfrm>
            <a:off x="1927927" y="2115395"/>
            <a:ext cx="298451" cy="10306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898;p88">
            <a:extLst>
              <a:ext uri="{FF2B5EF4-FFF2-40B4-BE49-F238E27FC236}">
                <a16:creationId xmlns:a16="http://schemas.microsoft.com/office/drawing/2014/main" id="{37FD1721-8D37-37B2-D46B-B05FB9D789E2}"/>
              </a:ext>
            </a:extLst>
          </p:cNvPr>
          <p:cNvSpPr txBox="1"/>
          <p:nvPr/>
        </p:nvSpPr>
        <p:spPr>
          <a:xfrm>
            <a:off x="5027520" y="1672197"/>
            <a:ext cx="33388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Virtual environments allow you to install software that will only be used while within the environment.</a:t>
            </a:r>
          </a:p>
        </p:txBody>
      </p:sp>
      <p:cxnSp>
        <p:nvCxnSpPr>
          <p:cNvPr id="32" name="Straight Arrow Connector 31">
            <a:extLst>
              <a:ext uri="{FF2B5EF4-FFF2-40B4-BE49-F238E27FC236}">
                <a16:creationId xmlns:a16="http://schemas.microsoft.com/office/drawing/2014/main" id="{3663EF48-460B-136E-B5C6-E0024FE7BA31}"/>
              </a:ext>
            </a:extLst>
          </p:cNvPr>
          <p:cNvCxnSpPr>
            <a:cxnSpLocks/>
            <a:stCxn id="31" idx="2"/>
            <a:endCxn id="10" idx="0"/>
          </p:cNvCxnSpPr>
          <p:nvPr/>
        </p:nvCxnSpPr>
        <p:spPr>
          <a:xfrm>
            <a:off x="6696935" y="2115395"/>
            <a:ext cx="197751" cy="36928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FF12374-4A40-5FAD-C8B8-5863547F7501}"/>
              </a:ext>
            </a:extLst>
          </p:cNvPr>
          <p:cNvCxnSpPr>
            <a:cxnSpLocks/>
            <a:stCxn id="31" idx="2"/>
            <a:endCxn id="19" idx="0"/>
          </p:cNvCxnSpPr>
          <p:nvPr/>
        </p:nvCxnSpPr>
        <p:spPr>
          <a:xfrm>
            <a:off x="6696935" y="2115395"/>
            <a:ext cx="833654" cy="36928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276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Note on creation, versions and channels:</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57476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create </a:t>
            </a:r>
            <a:r>
              <a:rPr lang="en-US" sz="1000" dirty="0">
                <a:solidFill>
                  <a:schemeClr val="bg1"/>
                </a:solidFill>
                <a:latin typeface="+mj-lt"/>
              </a:rPr>
              <a:t> -n  {your-env-name}</a:t>
            </a:r>
          </a:p>
        </p:txBody>
      </p:sp>
      <p:sp>
        <p:nvSpPr>
          <p:cNvPr id="4" name="Rectangle: Rounded Corners 3">
            <a:extLst>
              <a:ext uri="{FF2B5EF4-FFF2-40B4-BE49-F238E27FC236}">
                <a16:creationId xmlns:a16="http://schemas.microsoft.com/office/drawing/2014/main" id="{09987B4C-FC31-F438-C64A-CF770E89C3F2}"/>
              </a:ext>
            </a:extLst>
          </p:cNvPr>
          <p:cNvSpPr/>
          <p:nvPr/>
        </p:nvSpPr>
        <p:spPr>
          <a:xfrm>
            <a:off x="572770" y="3432317"/>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{package-name} </a:t>
            </a:r>
          </a:p>
        </p:txBody>
      </p:sp>
      <p:grpSp>
        <p:nvGrpSpPr>
          <p:cNvPr id="59" name="Group 58">
            <a:extLst>
              <a:ext uri="{FF2B5EF4-FFF2-40B4-BE49-F238E27FC236}">
                <a16:creationId xmlns:a16="http://schemas.microsoft.com/office/drawing/2014/main" id="{C4995EF3-E3DC-B3F7-0EA1-16D6218E479A}"/>
              </a:ext>
            </a:extLst>
          </p:cNvPr>
          <p:cNvGrpSpPr/>
          <p:nvPr/>
        </p:nvGrpSpPr>
        <p:grpSpPr>
          <a:xfrm>
            <a:off x="4073857" y="1181649"/>
            <a:ext cx="4408227" cy="758170"/>
            <a:chOff x="4073857" y="1181649"/>
            <a:chExt cx="4408227" cy="758170"/>
          </a:xfrm>
        </p:grpSpPr>
        <p:grpSp>
          <p:nvGrpSpPr>
            <p:cNvPr id="39" name="Group 38">
              <a:extLst>
                <a:ext uri="{FF2B5EF4-FFF2-40B4-BE49-F238E27FC236}">
                  <a16:creationId xmlns:a16="http://schemas.microsoft.com/office/drawing/2014/main" id="{96104177-1FC0-ED32-0683-3A350A191C3E}"/>
                </a:ext>
              </a:extLst>
            </p:cNvPr>
            <p:cNvGrpSpPr/>
            <p:nvPr/>
          </p:nvGrpSpPr>
          <p:grpSpPr>
            <a:xfrm>
              <a:off x="4167546" y="1203998"/>
              <a:ext cx="4222597" cy="647157"/>
              <a:chOff x="3895320" y="1203998"/>
              <a:chExt cx="4222597" cy="647157"/>
            </a:xfrm>
          </p:grpSpPr>
          <p:sp>
            <p:nvSpPr>
              <p:cNvPr id="17" name="Google Shape;898;p88">
                <a:extLst>
                  <a:ext uri="{FF2B5EF4-FFF2-40B4-BE49-F238E27FC236}">
                    <a16:creationId xmlns:a16="http://schemas.microsoft.com/office/drawing/2014/main" id="{D07E0934-7A5E-52B9-0A75-4BF40C659997}"/>
                  </a:ext>
                </a:extLst>
              </p:cNvPr>
              <p:cNvSpPr txBox="1"/>
              <p:nvPr/>
            </p:nvSpPr>
            <p:spPr>
              <a:xfrm>
                <a:off x="3895322" y="1203998"/>
                <a:ext cx="3817746"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a:t>
                </a:r>
                <a:r>
                  <a:rPr lang="en-US" sz="1200" b="1" dirty="0">
                    <a:solidFill>
                      <a:schemeClr val="accent6"/>
                    </a:solidFill>
                    <a:latin typeface="+mj-lt"/>
                    <a:ea typeface="Clean" charset="0"/>
                    <a:cs typeface="+mj-lt"/>
                    <a:sym typeface="Clean" charset="0"/>
                  </a:rPr>
                  <a:t>install packages </a:t>
                </a:r>
                <a:r>
                  <a:rPr lang="en-US" sz="1200" dirty="0">
                    <a:solidFill>
                      <a:schemeClr val="accent6"/>
                    </a:solidFill>
                    <a:latin typeface="+mj-lt"/>
                    <a:ea typeface="Clean" charset="0"/>
                    <a:cs typeface="+mj-lt"/>
                    <a:sym typeface="Clean" charset="0"/>
                  </a:rPr>
                  <a:t>when creating a new environment by specifying the package name(s) afterwards</a:t>
                </a:r>
                <a:endParaRPr lang="en-US" sz="1200" b="1" dirty="0">
                  <a:solidFill>
                    <a:schemeClr val="accent6"/>
                  </a:solidFill>
                  <a:latin typeface="+mj-lt"/>
                  <a:ea typeface="Clean" charset="0"/>
                  <a:cs typeface="+mj-lt"/>
                  <a:sym typeface="Clean" charset="0"/>
                </a:endParaRPr>
              </a:p>
            </p:txBody>
          </p:sp>
          <p:sp>
            <p:nvSpPr>
              <p:cNvPr id="19" name="Rectangle: Rounded Corners 18">
                <a:extLst>
                  <a:ext uri="{FF2B5EF4-FFF2-40B4-BE49-F238E27FC236}">
                    <a16:creationId xmlns:a16="http://schemas.microsoft.com/office/drawing/2014/main" id="{1F01EEAE-3F5E-093A-D212-77E96E2336B9}"/>
                  </a:ext>
                </a:extLst>
              </p:cNvPr>
              <p:cNvSpPr/>
              <p:nvPr/>
            </p:nvSpPr>
            <p:spPr>
              <a:xfrm>
                <a:off x="3895320" y="1637082"/>
                <a:ext cx="422259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create  -n  {your-env-name}  </a:t>
                </a:r>
                <a:r>
                  <a:rPr lang="en-US" sz="1000" b="1" dirty="0">
                    <a:solidFill>
                      <a:schemeClr val="accent4"/>
                    </a:solidFill>
                    <a:latin typeface="+mj-lt"/>
                  </a:rPr>
                  <a:t>{package-name-1}  {package-name-2}</a:t>
                </a:r>
              </a:p>
            </p:txBody>
          </p:sp>
        </p:grpSp>
        <p:sp>
          <p:nvSpPr>
            <p:cNvPr id="56" name="Rectangle: Rounded Corners 55">
              <a:extLst>
                <a:ext uri="{FF2B5EF4-FFF2-40B4-BE49-F238E27FC236}">
                  <a16:creationId xmlns:a16="http://schemas.microsoft.com/office/drawing/2014/main" id="{68BF5C86-9C31-24AD-EBA0-2DD4B264DC71}"/>
                </a:ext>
              </a:extLst>
            </p:cNvPr>
            <p:cNvSpPr/>
            <p:nvPr/>
          </p:nvSpPr>
          <p:spPr>
            <a:xfrm>
              <a:off x="4073857" y="1181649"/>
              <a:ext cx="4408227" cy="758170"/>
            </a:xfrm>
            <a:prstGeom prst="roundRect">
              <a:avLst/>
            </a:pr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chemeClr val="accent6"/>
                </a:solidFill>
                <a:latin typeface="+mj-lt"/>
              </a:endParaRPr>
            </a:p>
          </p:txBody>
        </p:sp>
      </p:grpSp>
      <p:grpSp>
        <p:nvGrpSpPr>
          <p:cNvPr id="58" name="Group 57">
            <a:extLst>
              <a:ext uri="{FF2B5EF4-FFF2-40B4-BE49-F238E27FC236}">
                <a16:creationId xmlns:a16="http://schemas.microsoft.com/office/drawing/2014/main" id="{D4D3694F-4B56-D5F0-B008-E07ABAB4212E}"/>
              </a:ext>
            </a:extLst>
          </p:cNvPr>
          <p:cNvGrpSpPr/>
          <p:nvPr/>
        </p:nvGrpSpPr>
        <p:grpSpPr>
          <a:xfrm>
            <a:off x="4067033" y="1999032"/>
            <a:ext cx="4415051" cy="2777684"/>
            <a:chOff x="4067033" y="1999032"/>
            <a:chExt cx="4415051" cy="2777684"/>
          </a:xfrm>
        </p:grpSpPr>
        <p:grpSp>
          <p:nvGrpSpPr>
            <p:cNvPr id="53" name="Group 52">
              <a:extLst>
                <a:ext uri="{FF2B5EF4-FFF2-40B4-BE49-F238E27FC236}">
                  <a16:creationId xmlns:a16="http://schemas.microsoft.com/office/drawing/2014/main" id="{3313D7B0-4AD7-5A7A-7665-8FB29D5098B0}"/>
                </a:ext>
              </a:extLst>
            </p:cNvPr>
            <p:cNvGrpSpPr/>
            <p:nvPr/>
          </p:nvGrpSpPr>
          <p:grpSpPr>
            <a:xfrm>
              <a:off x="4167545" y="1999032"/>
              <a:ext cx="4222597" cy="910737"/>
              <a:chOff x="3895319" y="1999032"/>
              <a:chExt cx="4222597" cy="910737"/>
            </a:xfrm>
          </p:grpSpPr>
          <p:sp>
            <p:nvSpPr>
              <p:cNvPr id="20" name="Rectangle: Rounded Corners 19">
                <a:extLst>
                  <a:ext uri="{FF2B5EF4-FFF2-40B4-BE49-F238E27FC236}">
                    <a16:creationId xmlns:a16="http://schemas.microsoft.com/office/drawing/2014/main" id="{06856F41-36B0-3651-3549-13E1D923F117}"/>
                  </a:ext>
                </a:extLst>
              </p:cNvPr>
              <p:cNvSpPr/>
              <p:nvPr/>
            </p:nvSpPr>
            <p:spPr>
              <a:xfrm>
                <a:off x="3895319" y="2458989"/>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create</a:t>
                </a:r>
                <a:r>
                  <a:rPr lang="en-US" sz="1000" dirty="0">
                    <a:solidFill>
                      <a:schemeClr val="bg1"/>
                    </a:solidFill>
                    <a:latin typeface="+mj-lt"/>
                  </a:rPr>
                  <a:t>  -n  {your-env-name}  {package-name}</a:t>
                </a:r>
                <a:r>
                  <a:rPr lang="en-US" sz="1000" b="1" dirty="0">
                    <a:solidFill>
                      <a:schemeClr val="accent4"/>
                    </a:solidFill>
                    <a:latin typeface="+mj-lt"/>
                  </a:rPr>
                  <a:t>={version}</a:t>
                </a:r>
              </a:p>
            </p:txBody>
          </p:sp>
          <p:sp>
            <p:nvSpPr>
              <p:cNvPr id="30" name="Google Shape;898;p88">
                <a:extLst>
                  <a:ext uri="{FF2B5EF4-FFF2-40B4-BE49-F238E27FC236}">
                    <a16:creationId xmlns:a16="http://schemas.microsoft.com/office/drawing/2014/main" id="{F889F0E2-7DD3-C179-A936-EE2899373437}"/>
                  </a:ext>
                </a:extLst>
              </p:cNvPr>
              <p:cNvSpPr txBox="1"/>
              <p:nvPr/>
            </p:nvSpPr>
            <p:spPr>
              <a:xfrm>
                <a:off x="3895321" y="1999032"/>
                <a:ext cx="4222595"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install a </a:t>
                </a:r>
                <a:r>
                  <a:rPr lang="en-US" sz="1200" b="1" dirty="0">
                    <a:solidFill>
                      <a:schemeClr val="accent6"/>
                    </a:solidFill>
                    <a:latin typeface="+mj-lt"/>
                    <a:ea typeface="Clean" charset="0"/>
                    <a:cs typeface="+mj-lt"/>
                    <a:sym typeface="Clean" charset="0"/>
                  </a:rPr>
                  <a:t>specific version</a:t>
                </a:r>
                <a:r>
                  <a:rPr lang="en-US" sz="1200" dirty="0">
                    <a:solidFill>
                      <a:schemeClr val="accent6"/>
                    </a:solidFill>
                    <a:latin typeface="+mj-lt"/>
                    <a:ea typeface="Clean" charset="0"/>
                    <a:cs typeface="+mj-lt"/>
                    <a:sym typeface="Clean" charset="0"/>
                  </a:rPr>
                  <a:t> by adding the ‘=‘ sign, followed by the version (no spaces)</a:t>
                </a:r>
                <a:endParaRPr lang="en-US" sz="1200" b="1" dirty="0">
                  <a:solidFill>
                    <a:schemeClr val="accent6"/>
                  </a:solidFill>
                  <a:latin typeface="+mj-lt"/>
                  <a:ea typeface="Clean" charset="0"/>
                  <a:cs typeface="+mj-lt"/>
                  <a:sym typeface="Clean" charset="0"/>
                </a:endParaRPr>
              </a:p>
            </p:txBody>
          </p:sp>
          <p:sp>
            <p:nvSpPr>
              <p:cNvPr id="52" name="Rectangle: Rounded Corners 51">
                <a:extLst>
                  <a:ext uri="{FF2B5EF4-FFF2-40B4-BE49-F238E27FC236}">
                    <a16:creationId xmlns:a16="http://schemas.microsoft.com/office/drawing/2014/main" id="{BA0EE501-959C-6FC8-7872-0F09BD18FA22}"/>
                  </a:ext>
                </a:extLst>
              </p:cNvPr>
              <p:cNvSpPr/>
              <p:nvPr/>
            </p:nvSpPr>
            <p:spPr>
              <a:xfrm>
                <a:off x="3895319" y="2695696"/>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install</a:t>
                </a:r>
                <a:r>
                  <a:rPr lang="en-US" sz="1000" dirty="0">
                    <a:solidFill>
                      <a:schemeClr val="bg1"/>
                    </a:solidFill>
                    <a:latin typeface="+mj-lt"/>
                  </a:rPr>
                  <a:t>  {package-name}</a:t>
                </a:r>
                <a:r>
                  <a:rPr lang="en-US" sz="1000" b="1" dirty="0">
                    <a:solidFill>
                      <a:schemeClr val="accent4"/>
                    </a:solidFill>
                    <a:latin typeface="+mj-lt"/>
                  </a:rPr>
                  <a:t>={version}</a:t>
                </a:r>
              </a:p>
            </p:txBody>
          </p:sp>
        </p:grpSp>
        <p:sp>
          <p:nvSpPr>
            <p:cNvPr id="57" name="Rectangle: Rounded Corners 56">
              <a:extLst>
                <a:ext uri="{FF2B5EF4-FFF2-40B4-BE49-F238E27FC236}">
                  <a16:creationId xmlns:a16="http://schemas.microsoft.com/office/drawing/2014/main" id="{9E4A0EF6-5354-7E16-CECA-F2A32084034E}"/>
                </a:ext>
              </a:extLst>
            </p:cNvPr>
            <p:cNvSpPr/>
            <p:nvPr/>
          </p:nvSpPr>
          <p:spPr>
            <a:xfrm>
              <a:off x="4067033" y="1999032"/>
              <a:ext cx="4415051" cy="2777684"/>
            </a:xfrm>
            <a:prstGeom prst="roundRect">
              <a:avLst>
                <a:gd name="adj" fmla="val 7086"/>
              </a:avLst>
            </a:pr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chemeClr val="accent6"/>
                </a:solidFill>
                <a:latin typeface="+mj-lt"/>
              </a:endParaRPr>
            </a:p>
          </p:txBody>
        </p:sp>
      </p:grpSp>
      <p:cxnSp>
        <p:nvCxnSpPr>
          <p:cNvPr id="60" name="Straight Arrow Connector 59">
            <a:extLst>
              <a:ext uri="{FF2B5EF4-FFF2-40B4-BE49-F238E27FC236}">
                <a16:creationId xmlns:a16="http://schemas.microsoft.com/office/drawing/2014/main" id="{C5671FE0-67A5-EA6F-233B-9C82D0132440}"/>
              </a:ext>
            </a:extLst>
          </p:cNvPr>
          <p:cNvCxnSpPr>
            <a:cxnSpLocks/>
          </p:cNvCxnSpPr>
          <p:nvPr/>
        </p:nvCxnSpPr>
        <p:spPr>
          <a:xfrm>
            <a:off x="2850819" y="1664368"/>
            <a:ext cx="1072912" cy="2743"/>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29DA98F-6DAE-D32F-A384-B584CCBE03A4}"/>
              </a:ext>
            </a:extLst>
          </p:cNvPr>
          <p:cNvCxnSpPr>
            <a:cxnSpLocks/>
          </p:cNvCxnSpPr>
          <p:nvPr/>
        </p:nvCxnSpPr>
        <p:spPr>
          <a:xfrm>
            <a:off x="2850536" y="1664368"/>
            <a:ext cx="1073195" cy="920319"/>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8265005-7273-9ACF-2770-29EC8EA68F41}"/>
              </a:ext>
            </a:extLst>
          </p:cNvPr>
          <p:cNvCxnSpPr>
            <a:cxnSpLocks/>
          </p:cNvCxnSpPr>
          <p:nvPr/>
        </p:nvCxnSpPr>
        <p:spPr>
          <a:xfrm>
            <a:off x="2746899" y="3519916"/>
            <a:ext cx="1228192" cy="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72D871A8-DD4A-C03C-B99C-B19BFE727A0B}"/>
              </a:ext>
            </a:extLst>
          </p:cNvPr>
          <p:cNvSpPr/>
          <p:nvPr/>
        </p:nvSpPr>
        <p:spPr>
          <a:xfrm>
            <a:off x="572770" y="4099890"/>
            <a:ext cx="290058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a:t>
            </a:r>
            <a:r>
              <a:rPr lang="en-US" sz="1000" dirty="0">
                <a:solidFill>
                  <a:schemeClr val="accent4"/>
                </a:solidFill>
                <a:latin typeface="+mj-lt"/>
              </a:rPr>
              <a:t>-n  {an-env-name}  </a:t>
            </a:r>
            <a:r>
              <a:rPr lang="en-US" sz="1000" dirty="0">
                <a:solidFill>
                  <a:schemeClr val="bg1"/>
                </a:solidFill>
                <a:latin typeface="+mj-lt"/>
              </a:rPr>
              <a:t>{package-name} </a:t>
            </a:r>
          </a:p>
        </p:txBody>
      </p:sp>
      <p:cxnSp>
        <p:nvCxnSpPr>
          <p:cNvPr id="78" name="Straight Arrow Connector 77">
            <a:extLst>
              <a:ext uri="{FF2B5EF4-FFF2-40B4-BE49-F238E27FC236}">
                <a16:creationId xmlns:a16="http://schemas.microsoft.com/office/drawing/2014/main" id="{62127E19-8052-1480-305E-DA9ABA1B6373}"/>
              </a:ext>
            </a:extLst>
          </p:cNvPr>
          <p:cNvCxnSpPr>
            <a:cxnSpLocks/>
          </p:cNvCxnSpPr>
          <p:nvPr/>
        </p:nvCxnSpPr>
        <p:spPr>
          <a:xfrm>
            <a:off x="3629679" y="4168380"/>
            <a:ext cx="345412" cy="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8758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Note on creation, versions and channels:</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57476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create </a:t>
            </a:r>
            <a:r>
              <a:rPr lang="en-US" sz="1000" dirty="0">
                <a:solidFill>
                  <a:schemeClr val="bg1"/>
                </a:solidFill>
                <a:latin typeface="+mj-lt"/>
              </a:rPr>
              <a:t> -n  {your-env-name}</a:t>
            </a:r>
          </a:p>
        </p:txBody>
      </p:sp>
      <p:sp>
        <p:nvSpPr>
          <p:cNvPr id="4" name="Rectangle: Rounded Corners 3">
            <a:extLst>
              <a:ext uri="{FF2B5EF4-FFF2-40B4-BE49-F238E27FC236}">
                <a16:creationId xmlns:a16="http://schemas.microsoft.com/office/drawing/2014/main" id="{09987B4C-FC31-F438-C64A-CF770E89C3F2}"/>
              </a:ext>
            </a:extLst>
          </p:cNvPr>
          <p:cNvSpPr/>
          <p:nvPr/>
        </p:nvSpPr>
        <p:spPr>
          <a:xfrm>
            <a:off x="572770" y="3432317"/>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{package-name} </a:t>
            </a:r>
          </a:p>
        </p:txBody>
      </p:sp>
      <p:grpSp>
        <p:nvGrpSpPr>
          <p:cNvPr id="59" name="Group 58">
            <a:extLst>
              <a:ext uri="{FF2B5EF4-FFF2-40B4-BE49-F238E27FC236}">
                <a16:creationId xmlns:a16="http://schemas.microsoft.com/office/drawing/2014/main" id="{C4995EF3-E3DC-B3F7-0EA1-16D6218E479A}"/>
              </a:ext>
            </a:extLst>
          </p:cNvPr>
          <p:cNvGrpSpPr/>
          <p:nvPr/>
        </p:nvGrpSpPr>
        <p:grpSpPr>
          <a:xfrm>
            <a:off x="4073857" y="1181649"/>
            <a:ext cx="4408227" cy="758170"/>
            <a:chOff x="4073857" y="1181649"/>
            <a:chExt cx="4408227" cy="758170"/>
          </a:xfrm>
        </p:grpSpPr>
        <p:grpSp>
          <p:nvGrpSpPr>
            <p:cNvPr id="39" name="Group 38">
              <a:extLst>
                <a:ext uri="{FF2B5EF4-FFF2-40B4-BE49-F238E27FC236}">
                  <a16:creationId xmlns:a16="http://schemas.microsoft.com/office/drawing/2014/main" id="{96104177-1FC0-ED32-0683-3A350A191C3E}"/>
                </a:ext>
              </a:extLst>
            </p:cNvPr>
            <p:cNvGrpSpPr/>
            <p:nvPr/>
          </p:nvGrpSpPr>
          <p:grpSpPr>
            <a:xfrm>
              <a:off x="4167546" y="1203998"/>
              <a:ext cx="4222597" cy="647157"/>
              <a:chOff x="3895320" y="1203998"/>
              <a:chExt cx="4222597" cy="647157"/>
            </a:xfrm>
          </p:grpSpPr>
          <p:sp>
            <p:nvSpPr>
              <p:cNvPr id="17" name="Google Shape;898;p88">
                <a:extLst>
                  <a:ext uri="{FF2B5EF4-FFF2-40B4-BE49-F238E27FC236}">
                    <a16:creationId xmlns:a16="http://schemas.microsoft.com/office/drawing/2014/main" id="{D07E0934-7A5E-52B9-0A75-4BF40C659997}"/>
                  </a:ext>
                </a:extLst>
              </p:cNvPr>
              <p:cNvSpPr txBox="1"/>
              <p:nvPr/>
            </p:nvSpPr>
            <p:spPr>
              <a:xfrm>
                <a:off x="3895322" y="1203998"/>
                <a:ext cx="3817746"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a:t>
                </a:r>
                <a:r>
                  <a:rPr lang="en-US" sz="1200" b="1" dirty="0">
                    <a:solidFill>
                      <a:schemeClr val="accent6"/>
                    </a:solidFill>
                    <a:latin typeface="+mj-lt"/>
                    <a:ea typeface="Clean" charset="0"/>
                    <a:cs typeface="+mj-lt"/>
                    <a:sym typeface="Clean" charset="0"/>
                  </a:rPr>
                  <a:t>install packages </a:t>
                </a:r>
                <a:r>
                  <a:rPr lang="en-US" sz="1200" dirty="0">
                    <a:solidFill>
                      <a:schemeClr val="accent6"/>
                    </a:solidFill>
                    <a:latin typeface="+mj-lt"/>
                    <a:ea typeface="Clean" charset="0"/>
                    <a:cs typeface="+mj-lt"/>
                    <a:sym typeface="Clean" charset="0"/>
                  </a:rPr>
                  <a:t>when creating a new environment by specifying the package name(s) afterwards</a:t>
                </a:r>
                <a:endParaRPr lang="en-US" sz="1200" b="1" dirty="0">
                  <a:solidFill>
                    <a:schemeClr val="accent6"/>
                  </a:solidFill>
                  <a:latin typeface="+mj-lt"/>
                  <a:ea typeface="Clean" charset="0"/>
                  <a:cs typeface="+mj-lt"/>
                  <a:sym typeface="Clean" charset="0"/>
                </a:endParaRPr>
              </a:p>
            </p:txBody>
          </p:sp>
          <p:sp>
            <p:nvSpPr>
              <p:cNvPr id="19" name="Rectangle: Rounded Corners 18">
                <a:extLst>
                  <a:ext uri="{FF2B5EF4-FFF2-40B4-BE49-F238E27FC236}">
                    <a16:creationId xmlns:a16="http://schemas.microsoft.com/office/drawing/2014/main" id="{1F01EEAE-3F5E-093A-D212-77E96E2336B9}"/>
                  </a:ext>
                </a:extLst>
              </p:cNvPr>
              <p:cNvSpPr/>
              <p:nvPr/>
            </p:nvSpPr>
            <p:spPr>
              <a:xfrm>
                <a:off x="3895320" y="1637082"/>
                <a:ext cx="422259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create  -n  {your-env-name}  </a:t>
                </a:r>
                <a:r>
                  <a:rPr lang="en-US" sz="1000" b="1" dirty="0">
                    <a:solidFill>
                      <a:schemeClr val="accent4"/>
                    </a:solidFill>
                    <a:latin typeface="+mj-lt"/>
                  </a:rPr>
                  <a:t>{package-name-1}  {package-name-2}</a:t>
                </a:r>
              </a:p>
            </p:txBody>
          </p:sp>
        </p:grpSp>
        <p:sp>
          <p:nvSpPr>
            <p:cNvPr id="56" name="Rectangle: Rounded Corners 55">
              <a:extLst>
                <a:ext uri="{FF2B5EF4-FFF2-40B4-BE49-F238E27FC236}">
                  <a16:creationId xmlns:a16="http://schemas.microsoft.com/office/drawing/2014/main" id="{68BF5C86-9C31-24AD-EBA0-2DD4B264DC71}"/>
                </a:ext>
              </a:extLst>
            </p:cNvPr>
            <p:cNvSpPr/>
            <p:nvPr/>
          </p:nvSpPr>
          <p:spPr>
            <a:xfrm>
              <a:off x="4073857" y="1181649"/>
              <a:ext cx="4408227" cy="758170"/>
            </a:xfrm>
            <a:prstGeom prst="roundRect">
              <a:avLst/>
            </a:pr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chemeClr val="accent6"/>
                </a:solidFill>
                <a:latin typeface="+mj-lt"/>
              </a:endParaRPr>
            </a:p>
          </p:txBody>
        </p:sp>
      </p:grpSp>
      <p:grpSp>
        <p:nvGrpSpPr>
          <p:cNvPr id="58" name="Group 57">
            <a:extLst>
              <a:ext uri="{FF2B5EF4-FFF2-40B4-BE49-F238E27FC236}">
                <a16:creationId xmlns:a16="http://schemas.microsoft.com/office/drawing/2014/main" id="{D4D3694F-4B56-D5F0-B008-E07ABAB4212E}"/>
              </a:ext>
            </a:extLst>
          </p:cNvPr>
          <p:cNvGrpSpPr/>
          <p:nvPr/>
        </p:nvGrpSpPr>
        <p:grpSpPr>
          <a:xfrm>
            <a:off x="4067033" y="1999032"/>
            <a:ext cx="4415051" cy="2777684"/>
            <a:chOff x="4067033" y="1999032"/>
            <a:chExt cx="4415051" cy="2777684"/>
          </a:xfrm>
        </p:grpSpPr>
        <p:grpSp>
          <p:nvGrpSpPr>
            <p:cNvPr id="53" name="Group 52">
              <a:extLst>
                <a:ext uri="{FF2B5EF4-FFF2-40B4-BE49-F238E27FC236}">
                  <a16:creationId xmlns:a16="http://schemas.microsoft.com/office/drawing/2014/main" id="{3313D7B0-4AD7-5A7A-7665-8FB29D5098B0}"/>
                </a:ext>
              </a:extLst>
            </p:cNvPr>
            <p:cNvGrpSpPr/>
            <p:nvPr/>
          </p:nvGrpSpPr>
          <p:grpSpPr>
            <a:xfrm>
              <a:off x="4167545" y="1999032"/>
              <a:ext cx="4222597" cy="910737"/>
              <a:chOff x="3895319" y="1999032"/>
              <a:chExt cx="4222597" cy="910737"/>
            </a:xfrm>
          </p:grpSpPr>
          <p:sp>
            <p:nvSpPr>
              <p:cNvPr id="20" name="Rectangle: Rounded Corners 19">
                <a:extLst>
                  <a:ext uri="{FF2B5EF4-FFF2-40B4-BE49-F238E27FC236}">
                    <a16:creationId xmlns:a16="http://schemas.microsoft.com/office/drawing/2014/main" id="{06856F41-36B0-3651-3549-13E1D923F117}"/>
                  </a:ext>
                </a:extLst>
              </p:cNvPr>
              <p:cNvSpPr/>
              <p:nvPr/>
            </p:nvSpPr>
            <p:spPr>
              <a:xfrm>
                <a:off x="3895319" y="2458989"/>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create</a:t>
                </a:r>
                <a:r>
                  <a:rPr lang="en-US" sz="1000" dirty="0">
                    <a:solidFill>
                      <a:schemeClr val="bg1"/>
                    </a:solidFill>
                    <a:latin typeface="+mj-lt"/>
                  </a:rPr>
                  <a:t>  -n  {your-env-name}  {package-name}</a:t>
                </a:r>
                <a:r>
                  <a:rPr lang="en-US" sz="1000" b="1" dirty="0">
                    <a:solidFill>
                      <a:schemeClr val="accent4"/>
                    </a:solidFill>
                    <a:latin typeface="+mj-lt"/>
                  </a:rPr>
                  <a:t>={version}</a:t>
                </a:r>
              </a:p>
            </p:txBody>
          </p:sp>
          <p:sp>
            <p:nvSpPr>
              <p:cNvPr id="30" name="Google Shape;898;p88">
                <a:extLst>
                  <a:ext uri="{FF2B5EF4-FFF2-40B4-BE49-F238E27FC236}">
                    <a16:creationId xmlns:a16="http://schemas.microsoft.com/office/drawing/2014/main" id="{F889F0E2-7DD3-C179-A936-EE2899373437}"/>
                  </a:ext>
                </a:extLst>
              </p:cNvPr>
              <p:cNvSpPr txBox="1"/>
              <p:nvPr/>
            </p:nvSpPr>
            <p:spPr>
              <a:xfrm>
                <a:off x="3895321" y="1999032"/>
                <a:ext cx="4222595"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install a </a:t>
                </a:r>
                <a:r>
                  <a:rPr lang="en-US" sz="1200" b="1" dirty="0">
                    <a:solidFill>
                      <a:schemeClr val="accent6"/>
                    </a:solidFill>
                    <a:latin typeface="+mj-lt"/>
                    <a:ea typeface="Clean" charset="0"/>
                    <a:cs typeface="+mj-lt"/>
                    <a:sym typeface="Clean" charset="0"/>
                  </a:rPr>
                  <a:t>specific version</a:t>
                </a:r>
                <a:r>
                  <a:rPr lang="en-US" sz="1200" dirty="0">
                    <a:solidFill>
                      <a:schemeClr val="accent6"/>
                    </a:solidFill>
                    <a:latin typeface="+mj-lt"/>
                    <a:ea typeface="Clean" charset="0"/>
                    <a:cs typeface="+mj-lt"/>
                    <a:sym typeface="Clean" charset="0"/>
                  </a:rPr>
                  <a:t> by adding the ‘=‘ sign, followed by the version (no spaces)</a:t>
                </a:r>
                <a:endParaRPr lang="en-US" sz="1200" b="1" dirty="0">
                  <a:solidFill>
                    <a:schemeClr val="accent6"/>
                  </a:solidFill>
                  <a:latin typeface="+mj-lt"/>
                  <a:ea typeface="Clean" charset="0"/>
                  <a:cs typeface="+mj-lt"/>
                  <a:sym typeface="Clean" charset="0"/>
                </a:endParaRPr>
              </a:p>
            </p:txBody>
          </p:sp>
          <p:sp>
            <p:nvSpPr>
              <p:cNvPr id="52" name="Rectangle: Rounded Corners 51">
                <a:extLst>
                  <a:ext uri="{FF2B5EF4-FFF2-40B4-BE49-F238E27FC236}">
                    <a16:creationId xmlns:a16="http://schemas.microsoft.com/office/drawing/2014/main" id="{BA0EE501-959C-6FC8-7872-0F09BD18FA22}"/>
                  </a:ext>
                </a:extLst>
              </p:cNvPr>
              <p:cNvSpPr/>
              <p:nvPr/>
            </p:nvSpPr>
            <p:spPr>
              <a:xfrm>
                <a:off x="3895319" y="2695696"/>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install</a:t>
                </a:r>
                <a:r>
                  <a:rPr lang="en-US" sz="1000" dirty="0">
                    <a:solidFill>
                      <a:schemeClr val="bg1"/>
                    </a:solidFill>
                    <a:latin typeface="+mj-lt"/>
                  </a:rPr>
                  <a:t>  {package-name}</a:t>
                </a:r>
                <a:r>
                  <a:rPr lang="en-US" sz="1000" b="1" dirty="0">
                    <a:solidFill>
                      <a:schemeClr val="accent4"/>
                    </a:solidFill>
                    <a:latin typeface="+mj-lt"/>
                  </a:rPr>
                  <a:t>={version}</a:t>
                </a:r>
              </a:p>
            </p:txBody>
          </p:sp>
        </p:grpSp>
        <p:grpSp>
          <p:nvGrpSpPr>
            <p:cNvPr id="55" name="Group 54">
              <a:extLst>
                <a:ext uri="{FF2B5EF4-FFF2-40B4-BE49-F238E27FC236}">
                  <a16:creationId xmlns:a16="http://schemas.microsoft.com/office/drawing/2014/main" id="{32CE6AB3-5E66-1058-6DD7-14E05C9CE399}"/>
                </a:ext>
              </a:extLst>
            </p:cNvPr>
            <p:cNvGrpSpPr/>
            <p:nvPr/>
          </p:nvGrpSpPr>
          <p:grpSpPr>
            <a:xfrm>
              <a:off x="4167545" y="2993008"/>
              <a:ext cx="4222597" cy="885985"/>
              <a:chOff x="3895319" y="2993008"/>
              <a:chExt cx="4222597" cy="885985"/>
            </a:xfrm>
          </p:grpSpPr>
          <p:sp>
            <p:nvSpPr>
              <p:cNvPr id="27" name="Rectangle: Rounded Corners 26">
                <a:extLst>
                  <a:ext uri="{FF2B5EF4-FFF2-40B4-BE49-F238E27FC236}">
                    <a16:creationId xmlns:a16="http://schemas.microsoft.com/office/drawing/2014/main" id="{41515E50-9ED0-E60A-9677-9D348626F0CB}"/>
                  </a:ext>
                </a:extLst>
              </p:cNvPr>
              <p:cNvSpPr/>
              <p:nvPr/>
            </p:nvSpPr>
            <p:spPr>
              <a:xfrm>
                <a:off x="3895319" y="3428940"/>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create</a:t>
                </a:r>
                <a:r>
                  <a:rPr lang="en-US" sz="1000" dirty="0">
                    <a:solidFill>
                      <a:schemeClr val="bg1"/>
                    </a:solidFill>
                    <a:latin typeface="+mj-lt"/>
                  </a:rPr>
                  <a:t>  -n  {your-env-name}  </a:t>
                </a:r>
                <a:r>
                  <a:rPr lang="en-US" sz="1000" b="1" dirty="0">
                    <a:solidFill>
                      <a:schemeClr val="accent4"/>
                    </a:solidFill>
                    <a:latin typeface="+mj-lt"/>
                  </a:rPr>
                  <a:t>-c  {a-channel}  </a:t>
                </a:r>
                <a:r>
                  <a:rPr lang="en-US" sz="1000" dirty="0">
                    <a:solidFill>
                      <a:schemeClr val="bg1"/>
                    </a:solidFill>
                    <a:latin typeface="+mj-lt"/>
                  </a:rPr>
                  <a:t>{package-name}</a:t>
                </a:r>
              </a:p>
            </p:txBody>
          </p:sp>
          <p:sp>
            <p:nvSpPr>
              <p:cNvPr id="32" name="Google Shape;898;p88">
                <a:extLst>
                  <a:ext uri="{FF2B5EF4-FFF2-40B4-BE49-F238E27FC236}">
                    <a16:creationId xmlns:a16="http://schemas.microsoft.com/office/drawing/2014/main" id="{D581C8D3-C005-0136-72CA-A7CB5834BF13}"/>
                  </a:ext>
                </a:extLst>
              </p:cNvPr>
              <p:cNvSpPr txBox="1"/>
              <p:nvPr/>
            </p:nvSpPr>
            <p:spPr>
              <a:xfrm>
                <a:off x="3895321" y="2993008"/>
                <a:ext cx="4222595"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install from a </a:t>
                </a:r>
                <a:r>
                  <a:rPr lang="en-US" sz="1200" b="1" dirty="0">
                    <a:solidFill>
                      <a:schemeClr val="accent6"/>
                    </a:solidFill>
                    <a:latin typeface="+mj-lt"/>
                    <a:ea typeface="Clean" charset="0"/>
                    <a:cs typeface="+mj-lt"/>
                    <a:sym typeface="Clean" charset="0"/>
                  </a:rPr>
                  <a:t>specific channel</a:t>
                </a:r>
                <a:r>
                  <a:rPr lang="en-US" sz="1200" dirty="0">
                    <a:solidFill>
                      <a:schemeClr val="accent6"/>
                    </a:solidFill>
                    <a:latin typeface="+mj-lt"/>
                    <a:ea typeface="Clean" charset="0"/>
                    <a:cs typeface="+mj-lt"/>
                    <a:sym typeface="Clean" charset="0"/>
                  </a:rPr>
                  <a:t> by using the ‘-c’ flag, followed by the channel</a:t>
                </a:r>
                <a:endParaRPr lang="en-US" sz="1200" b="1" dirty="0">
                  <a:solidFill>
                    <a:schemeClr val="accent6"/>
                  </a:solidFill>
                  <a:latin typeface="+mj-lt"/>
                  <a:ea typeface="Clean" charset="0"/>
                  <a:cs typeface="+mj-lt"/>
                  <a:sym typeface="Clean" charset="0"/>
                </a:endParaRPr>
              </a:p>
            </p:txBody>
          </p:sp>
          <p:sp>
            <p:nvSpPr>
              <p:cNvPr id="54" name="Rectangle: Rounded Corners 53">
                <a:extLst>
                  <a:ext uri="{FF2B5EF4-FFF2-40B4-BE49-F238E27FC236}">
                    <a16:creationId xmlns:a16="http://schemas.microsoft.com/office/drawing/2014/main" id="{65AF9FAF-7532-6F1A-C912-FE34704D7B3A}"/>
                  </a:ext>
                </a:extLst>
              </p:cNvPr>
              <p:cNvSpPr/>
              <p:nvPr/>
            </p:nvSpPr>
            <p:spPr>
              <a:xfrm>
                <a:off x="3895319" y="3664920"/>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install</a:t>
                </a:r>
                <a:r>
                  <a:rPr lang="en-US" sz="1000" dirty="0">
                    <a:solidFill>
                      <a:schemeClr val="bg1"/>
                    </a:solidFill>
                    <a:latin typeface="+mj-lt"/>
                  </a:rPr>
                  <a:t>  </a:t>
                </a:r>
                <a:r>
                  <a:rPr lang="en-US" sz="1000" b="1" dirty="0">
                    <a:solidFill>
                      <a:schemeClr val="accent4"/>
                    </a:solidFill>
                    <a:latin typeface="+mj-lt"/>
                  </a:rPr>
                  <a:t>-c  {a-channel}  </a:t>
                </a:r>
                <a:r>
                  <a:rPr lang="en-US" sz="1000" dirty="0">
                    <a:solidFill>
                      <a:schemeClr val="bg1"/>
                    </a:solidFill>
                    <a:latin typeface="+mj-lt"/>
                  </a:rPr>
                  <a:t>{package-name}</a:t>
                </a:r>
              </a:p>
            </p:txBody>
          </p:sp>
        </p:grpSp>
        <p:sp>
          <p:nvSpPr>
            <p:cNvPr id="57" name="Rectangle: Rounded Corners 56">
              <a:extLst>
                <a:ext uri="{FF2B5EF4-FFF2-40B4-BE49-F238E27FC236}">
                  <a16:creationId xmlns:a16="http://schemas.microsoft.com/office/drawing/2014/main" id="{9E4A0EF6-5354-7E16-CECA-F2A32084034E}"/>
                </a:ext>
              </a:extLst>
            </p:cNvPr>
            <p:cNvSpPr/>
            <p:nvPr/>
          </p:nvSpPr>
          <p:spPr>
            <a:xfrm>
              <a:off x="4067033" y="1999032"/>
              <a:ext cx="4415051" cy="2777684"/>
            </a:xfrm>
            <a:prstGeom prst="roundRect">
              <a:avLst>
                <a:gd name="adj" fmla="val 7086"/>
              </a:avLst>
            </a:pr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chemeClr val="accent6"/>
                </a:solidFill>
                <a:latin typeface="+mj-lt"/>
              </a:endParaRPr>
            </a:p>
          </p:txBody>
        </p:sp>
      </p:grpSp>
      <p:cxnSp>
        <p:nvCxnSpPr>
          <p:cNvPr id="60" name="Straight Arrow Connector 59">
            <a:extLst>
              <a:ext uri="{FF2B5EF4-FFF2-40B4-BE49-F238E27FC236}">
                <a16:creationId xmlns:a16="http://schemas.microsoft.com/office/drawing/2014/main" id="{C5671FE0-67A5-EA6F-233B-9C82D0132440}"/>
              </a:ext>
            </a:extLst>
          </p:cNvPr>
          <p:cNvCxnSpPr>
            <a:cxnSpLocks/>
          </p:cNvCxnSpPr>
          <p:nvPr/>
        </p:nvCxnSpPr>
        <p:spPr>
          <a:xfrm>
            <a:off x="2850819" y="1664368"/>
            <a:ext cx="1072912" cy="2743"/>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29DA98F-6DAE-D32F-A384-B584CCBE03A4}"/>
              </a:ext>
            </a:extLst>
          </p:cNvPr>
          <p:cNvCxnSpPr>
            <a:cxnSpLocks/>
          </p:cNvCxnSpPr>
          <p:nvPr/>
        </p:nvCxnSpPr>
        <p:spPr>
          <a:xfrm>
            <a:off x="2850536" y="1664368"/>
            <a:ext cx="1073195" cy="920319"/>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8265005-7273-9ACF-2770-29EC8EA68F41}"/>
              </a:ext>
            </a:extLst>
          </p:cNvPr>
          <p:cNvCxnSpPr>
            <a:cxnSpLocks/>
          </p:cNvCxnSpPr>
          <p:nvPr/>
        </p:nvCxnSpPr>
        <p:spPr>
          <a:xfrm>
            <a:off x="2746899" y="3519916"/>
            <a:ext cx="1228192" cy="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72D871A8-DD4A-C03C-B99C-B19BFE727A0B}"/>
              </a:ext>
            </a:extLst>
          </p:cNvPr>
          <p:cNvSpPr/>
          <p:nvPr/>
        </p:nvSpPr>
        <p:spPr>
          <a:xfrm>
            <a:off x="572770" y="4099890"/>
            <a:ext cx="290058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a:t>
            </a:r>
            <a:r>
              <a:rPr lang="en-US" sz="1000" dirty="0">
                <a:solidFill>
                  <a:schemeClr val="accent4"/>
                </a:solidFill>
                <a:latin typeface="+mj-lt"/>
              </a:rPr>
              <a:t>-n  {an-env-name}  </a:t>
            </a:r>
            <a:r>
              <a:rPr lang="en-US" sz="1000" dirty="0">
                <a:solidFill>
                  <a:schemeClr val="bg1"/>
                </a:solidFill>
                <a:latin typeface="+mj-lt"/>
              </a:rPr>
              <a:t>{package-name} </a:t>
            </a:r>
          </a:p>
        </p:txBody>
      </p:sp>
      <p:cxnSp>
        <p:nvCxnSpPr>
          <p:cNvPr id="78" name="Straight Arrow Connector 77">
            <a:extLst>
              <a:ext uri="{FF2B5EF4-FFF2-40B4-BE49-F238E27FC236}">
                <a16:creationId xmlns:a16="http://schemas.microsoft.com/office/drawing/2014/main" id="{62127E19-8052-1480-305E-DA9ABA1B6373}"/>
              </a:ext>
            </a:extLst>
          </p:cNvPr>
          <p:cNvCxnSpPr>
            <a:cxnSpLocks/>
          </p:cNvCxnSpPr>
          <p:nvPr/>
        </p:nvCxnSpPr>
        <p:spPr>
          <a:xfrm>
            <a:off x="3629679" y="4168380"/>
            <a:ext cx="345412" cy="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789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Note on creation, versions and channels:</a:t>
            </a: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574763"/>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create </a:t>
            </a:r>
            <a:r>
              <a:rPr lang="en-US" sz="1000" dirty="0">
                <a:solidFill>
                  <a:schemeClr val="bg1"/>
                </a:solidFill>
                <a:latin typeface="+mj-lt"/>
              </a:rPr>
              <a:t> -n  {your-env-name}</a:t>
            </a:r>
          </a:p>
        </p:txBody>
      </p:sp>
      <p:sp>
        <p:nvSpPr>
          <p:cNvPr id="4" name="Rectangle: Rounded Corners 3">
            <a:extLst>
              <a:ext uri="{FF2B5EF4-FFF2-40B4-BE49-F238E27FC236}">
                <a16:creationId xmlns:a16="http://schemas.microsoft.com/office/drawing/2014/main" id="{09987B4C-FC31-F438-C64A-CF770E89C3F2}"/>
              </a:ext>
            </a:extLst>
          </p:cNvPr>
          <p:cNvSpPr/>
          <p:nvPr/>
        </p:nvSpPr>
        <p:spPr>
          <a:xfrm>
            <a:off x="572770" y="3432317"/>
            <a:ext cx="203082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{package-name} </a:t>
            </a:r>
          </a:p>
        </p:txBody>
      </p:sp>
      <p:grpSp>
        <p:nvGrpSpPr>
          <p:cNvPr id="59" name="Group 58">
            <a:extLst>
              <a:ext uri="{FF2B5EF4-FFF2-40B4-BE49-F238E27FC236}">
                <a16:creationId xmlns:a16="http://schemas.microsoft.com/office/drawing/2014/main" id="{C4995EF3-E3DC-B3F7-0EA1-16D6218E479A}"/>
              </a:ext>
            </a:extLst>
          </p:cNvPr>
          <p:cNvGrpSpPr/>
          <p:nvPr/>
        </p:nvGrpSpPr>
        <p:grpSpPr>
          <a:xfrm>
            <a:off x="4073857" y="1181649"/>
            <a:ext cx="4408227" cy="758170"/>
            <a:chOff x="4073857" y="1181649"/>
            <a:chExt cx="4408227" cy="758170"/>
          </a:xfrm>
        </p:grpSpPr>
        <p:grpSp>
          <p:nvGrpSpPr>
            <p:cNvPr id="39" name="Group 38">
              <a:extLst>
                <a:ext uri="{FF2B5EF4-FFF2-40B4-BE49-F238E27FC236}">
                  <a16:creationId xmlns:a16="http://schemas.microsoft.com/office/drawing/2014/main" id="{96104177-1FC0-ED32-0683-3A350A191C3E}"/>
                </a:ext>
              </a:extLst>
            </p:cNvPr>
            <p:cNvGrpSpPr/>
            <p:nvPr/>
          </p:nvGrpSpPr>
          <p:grpSpPr>
            <a:xfrm>
              <a:off x="4167546" y="1203998"/>
              <a:ext cx="4222597" cy="647157"/>
              <a:chOff x="3895320" y="1203998"/>
              <a:chExt cx="4222597" cy="647157"/>
            </a:xfrm>
          </p:grpSpPr>
          <p:sp>
            <p:nvSpPr>
              <p:cNvPr id="17" name="Google Shape;898;p88">
                <a:extLst>
                  <a:ext uri="{FF2B5EF4-FFF2-40B4-BE49-F238E27FC236}">
                    <a16:creationId xmlns:a16="http://schemas.microsoft.com/office/drawing/2014/main" id="{D07E0934-7A5E-52B9-0A75-4BF40C659997}"/>
                  </a:ext>
                </a:extLst>
              </p:cNvPr>
              <p:cNvSpPr txBox="1"/>
              <p:nvPr/>
            </p:nvSpPr>
            <p:spPr>
              <a:xfrm>
                <a:off x="3895322" y="1203998"/>
                <a:ext cx="3817746"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a:t>
                </a:r>
                <a:r>
                  <a:rPr lang="en-US" sz="1200" b="1" dirty="0">
                    <a:solidFill>
                      <a:schemeClr val="accent6"/>
                    </a:solidFill>
                    <a:latin typeface="+mj-lt"/>
                    <a:ea typeface="Clean" charset="0"/>
                    <a:cs typeface="+mj-lt"/>
                    <a:sym typeface="Clean" charset="0"/>
                  </a:rPr>
                  <a:t>install packages </a:t>
                </a:r>
                <a:r>
                  <a:rPr lang="en-US" sz="1200" dirty="0">
                    <a:solidFill>
                      <a:schemeClr val="accent6"/>
                    </a:solidFill>
                    <a:latin typeface="+mj-lt"/>
                    <a:ea typeface="Clean" charset="0"/>
                    <a:cs typeface="+mj-lt"/>
                    <a:sym typeface="Clean" charset="0"/>
                  </a:rPr>
                  <a:t>when creating a new environment by specifying the package name(s) afterwards</a:t>
                </a:r>
                <a:endParaRPr lang="en-US" sz="1200" b="1" dirty="0">
                  <a:solidFill>
                    <a:schemeClr val="accent6"/>
                  </a:solidFill>
                  <a:latin typeface="+mj-lt"/>
                  <a:ea typeface="Clean" charset="0"/>
                  <a:cs typeface="+mj-lt"/>
                  <a:sym typeface="Clean" charset="0"/>
                </a:endParaRPr>
              </a:p>
            </p:txBody>
          </p:sp>
          <p:sp>
            <p:nvSpPr>
              <p:cNvPr id="19" name="Rectangle: Rounded Corners 18">
                <a:extLst>
                  <a:ext uri="{FF2B5EF4-FFF2-40B4-BE49-F238E27FC236}">
                    <a16:creationId xmlns:a16="http://schemas.microsoft.com/office/drawing/2014/main" id="{1F01EEAE-3F5E-093A-D212-77E96E2336B9}"/>
                  </a:ext>
                </a:extLst>
              </p:cNvPr>
              <p:cNvSpPr/>
              <p:nvPr/>
            </p:nvSpPr>
            <p:spPr>
              <a:xfrm>
                <a:off x="3895320" y="1637082"/>
                <a:ext cx="422259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create  -n  {your-env-name}  </a:t>
                </a:r>
                <a:r>
                  <a:rPr lang="en-US" sz="1000" b="1" dirty="0">
                    <a:solidFill>
                      <a:schemeClr val="accent4"/>
                    </a:solidFill>
                    <a:latin typeface="+mj-lt"/>
                  </a:rPr>
                  <a:t>{package-name-1}  {package-name-2}</a:t>
                </a:r>
              </a:p>
            </p:txBody>
          </p:sp>
        </p:grpSp>
        <p:sp>
          <p:nvSpPr>
            <p:cNvPr id="56" name="Rectangle: Rounded Corners 55">
              <a:extLst>
                <a:ext uri="{FF2B5EF4-FFF2-40B4-BE49-F238E27FC236}">
                  <a16:creationId xmlns:a16="http://schemas.microsoft.com/office/drawing/2014/main" id="{68BF5C86-9C31-24AD-EBA0-2DD4B264DC71}"/>
                </a:ext>
              </a:extLst>
            </p:cNvPr>
            <p:cNvSpPr/>
            <p:nvPr/>
          </p:nvSpPr>
          <p:spPr>
            <a:xfrm>
              <a:off x="4073857" y="1181649"/>
              <a:ext cx="4408227" cy="758170"/>
            </a:xfrm>
            <a:prstGeom prst="roundRect">
              <a:avLst/>
            </a:pr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chemeClr val="accent6"/>
                </a:solidFill>
                <a:latin typeface="+mj-lt"/>
              </a:endParaRPr>
            </a:p>
          </p:txBody>
        </p:sp>
      </p:grpSp>
      <p:grpSp>
        <p:nvGrpSpPr>
          <p:cNvPr id="58" name="Group 57">
            <a:extLst>
              <a:ext uri="{FF2B5EF4-FFF2-40B4-BE49-F238E27FC236}">
                <a16:creationId xmlns:a16="http://schemas.microsoft.com/office/drawing/2014/main" id="{D4D3694F-4B56-D5F0-B008-E07ABAB4212E}"/>
              </a:ext>
            </a:extLst>
          </p:cNvPr>
          <p:cNvGrpSpPr/>
          <p:nvPr/>
        </p:nvGrpSpPr>
        <p:grpSpPr>
          <a:xfrm>
            <a:off x="4067033" y="1999032"/>
            <a:ext cx="4415051" cy="2777684"/>
            <a:chOff x="4067033" y="1999032"/>
            <a:chExt cx="4415051" cy="2777684"/>
          </a:xfrm>
        </p:grpSpPr>
        <p:grpSp>
          <p:nvGrpSpPr>
            <p:cNvPr id="50" name="Group 49">
              <a:extLst>
                <a:ext uri="{FF2B5EF4-FFF2-40B4-BE49-F238E27FC236}">
                  <a16:creationId xmlns:a16="http://schemas.microsoft.com/office/drawing/2014/main" id="{AF1C56A9-12CD-488A-5448-1F0101E79C1D}"/>
                </a:ext>
              </a:extLst>
            </p:cNvPr>
            <p:cNvGrpSpPr/>
            <p:nvPr/>
          </p:nvGrpSpPr>
          <p:grpSpPr>
            <a:xfrm>
              <a:off x="4167545" y="3937548"/>
              <a:ext cx="4222597" cy="699275"/>
              <a:chOff x="3895319" y="3937548"/>
              <a:chExt cx="4222597" cy="699275"/>
            </a:xfrm>
          </p:grpSpPr>
          <p:sp>
            <p:nvSpPr>
              <p:cNvPr id="29" name="Rectangle: Rounded Corners 28">
                <a:extLst>
                  <a:ext uri="{FF2B5EF4-FFF2-40B4-BE49-F238E27FC236}">
                    <a16:creationId xmlns:a16="http://schemas.microsoft.com/office/drawing/2014/main" id="{81EC426A-F40B-13ED-8E41-276E7DEA3EDF}"/>
                  </a:ext>
                </a:extLst>
              </p:cNvPr>
              <p:cNvSpPr/>
              <p:nvPr/>
            </p:nvSpPr>
            <p:spPr>
              <a:xfrm>
                <a:off x="3895319" y="4168380"/>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create  -n   my-proj   -c  conda-forge  python=3.8  pandas</a:t>
                </a:r>
              </a:p>
            </p:txBody>
          </p:sp>
          <p:sp>
            <p:nvSpPr>
              <p:cNvPr id="37" name="Rectangle: Rounded Corners 36">
                <a:extLst>
                  <a:ext uri="{FF2B5EF4-FFF2-40B4-BE49-F238E27FC236}">
                    <a16:creationId xmlns:a16="http://schemas.microsoft.com/office/drawing/2014/main" id="{5FCF282F-82EC-C9A0-E102-21602DFE3356}"/>
                  </a:ext>
                </a:extLst>
              </p:cNvPr>
              <p:cNvSpPr/>
              <p:nvPr/>
            </p:nvSpPr>
            <p:spPr>
              <a:xfrm>
                <a:off x="3895319" y="4422750"/>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install  -c  conda-forge  python=3.8  pandas</a:t>
                </a:r>
              </a:p>
            </p:txBody>
          </p:sp>
          <p:sp>
            <p:nvSpPr>
              <p:cNvPr id="38" name="Google Shape;898;p88">
                <a:extLst>
                  <a:ext uri="{FF2B5EF4-FFF2-40B4-BE49-F238E27FC236}">
                    <a16:creationId xmlns:a16="http://schemas.microsoft.com/office/drawing/2014/main" id="{3AA217FD-6AE6-4009-2D6C-C65D9A23538B}"/>
                  </a:ext>
                </a:extLst>
              </p:cNvPr>
              <p:cNvSpPr txBox="1"/>
              <p:nvPr/>
            </p:nvSpPr>
            <p:spPr>
              <a:xfrm>
                <a:off x="3895321" y="3937548"/>
                <a:ext cx="4222595"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Here are a couple of examples:</a:t>
                </a:r>
                <a:endParaRPr lang="en-US" sz="1200" b="1" dirty="0">
                  <a:solidFill>
                    <a:schemeClr val="accent6"/>
                  </a:solidFill>
                  <a:latin typeface="+mj-lt"/>
                  <a:ea typeface="Clean" charset="0"/>
                  <a:cs typeface="+mj-lt"/>
                  <a:sym typeface="Clean" charset="0"/>
                </a:endParaRPr>
              </a:p>
            </p:txBody>
          </p:sp>
        </p:grpSp>
        <p:grpSp>
          <p:nvGrpSpPr>
            <p:cNvPr id="53" name="Group 52">
              <a:extLst>
                <a:ext uri="{FF2B5EF4-FFF2-40B4-BE49-F238E27FC236}">
                  <a16:creationId xmlns:a16="http://schemas.microsoft.com/office/drawing/2014/main" id="{3313D7B0-4AD7-5A7A-7665-8FB29D5098B0}"/>
                </a:ext>
              </a:extLst>
            </p:cNvPr>
            <p:cNvGrpSpPr/>
            <p:nvPr/>
          </p:nvGrpSpPr>
          <p:grpSpPr>
            <a:xfrm>
              <a:off x="4167545" y="1999032"/>
              <a:ext cx="4222597" cy="910737"/>
              <a:chOff x="3895319" y="1999032"/>
              <a:chExt cx="4222597" cy="910737"/>
            </a:xfrm>
          </p:grpSpPr>
          <p:sp>
            <p:nvSpPr>
              <p:cNvPr id="20" name="Rectangle: Rounded Corners 19">
                <a:extLst>
                  <a:ext uri="{FF2B5EF4-FFF2-40B4-BE49-F238E27FC236}">
                    <a16:creationId xmlns:a16="http://schemas.microsoft.com/office/drawing/2014/main" id="{06856F41-36B0-3651-3549-13E1D923F117}"/>
                  </a:ext>
                </a:extLst>
              </p:cNvPr>
              <p:cNvSpPr/>
              <p:nvPr/>
            </p:nvSpPr>
            <p:spPr>
              <a:xfrm>
                <a:off x="3895319" y="2458989"/>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create</a:t>
                </a:r>
                <a:r>
                  <a:rPr lang="en-US" sz="1000" dirty="0">
                    <a:solidFill>
                      <a:schemeClr val="bg1"/>
                    </a:solidFill>
                    <a:latin typeface="+mj-lt"/>
                  </a:rPr>
                  <a:t>  -n  {your-env-name}  {package-name}</a:t>
                </a:r>
                <a:r>
                  <a:rPr lang="en-US" sz="1000" b="1" dirty="0">
                    <a:solidFill>
                      <a:schemeClr val="accent4"/>
                    </a:solidFill>
                    <a:latin typeface="+mj-lt"/>
                  </a:rPr>
                  <a:t>={version}</a:t>
                </a:r>
              </a:p>
            </p:txBody>
          </p:sp>
          <p:sp>
            <p:nvSpPr>
              <p:cNvPr id="30" name="Google Shape;898;p88">
                <a:extLst>
                  <a:ext uri="{FF2B5EF4-FFF2-40B4-BE49-F238E27FC236}">
                    <a16:creationId xmlns:a16="http://schemas.microsoft.com/office/drawing/2014/main" id="{F889F0E2-7DD3-C179-A936-EE2899373437}"/>
                  </a:ext>
                </a:extLst>
              </p:cNvPr>
              <p:cNvSpPr txBox="1"/>
              <p:nvPr/>
            </p:nvSpPr>
            <p:spPr>
              <a:xfrm>
                <a:off x="3895321" y="1999032"/>
                <a:ext cx="4222595"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install a </a:t>
                </a:r>
                <a:r>
                  <a:rPr lang="en-US" sz="1200" b="1" dirty="0">
                    <a:solidFill>
                      <a:schemeClr val="accent6"/>
                    </a:solidFill>
                    <a:latin typeface="+mj-lt"/>
                    <a:ea typeface="Clean" charset="0"/>
                    <a:cs typeface="+mj-lt"/>
                    <a:sym typeface="Clean" charset="0"/>
                  </a:rPr>
                  <a:t>specific version</a:t>
                </a:r>
                <a:r>
                  <a:rPr lang="en-US" sz="1200" dirty="0">
                    <a:solidFill>
                      <a:schemeClr val="accent6"/>
                    </a:solidFill>
                    <a:latin typeface="+mj-lt"/>
                    <a:ea typeface="Clean" charset="0"/>
                    <a:cs typeface="+mj-lt"/>
                    <a:sym typeface="Clean" charset="0"/>
                  </a:rPr>
                  <a:t> by adding the ‘=‘ sign, followed by the version (no spaces)</a:t>
                </a:r>
                <a:endParaRPr lang="en-US" sz="1200" b="1" dirty="0">
                  <a:solidFill>
                    <a:schemeClr val="accent6"/>
                  </a:solidFill>
                  <a:latin typeface="+mj-lt"/>
                  <a:ea typeface="Clean" charset="0"/>
                  <a:cs typeface="+mj-lt"/>
                  <a:sym typeface="Clean" charset="0"/>
                </a:endParaRPr>
              </a:p>
            </p:txBody>
          </p:sp>
          <p:sp>
            <p:nvSpPr>
              <p:cNvPr id="52" name="Rectangle: Rounded Corners 51">
                <a:extLst>
                  <a:ext uri="{FF2B5EF4-FFF2-40B4-BE49-F238E27FC236}">
                    <a16:creationId xmlns:a16="http://schemas.microsoft.com/office/drawing/2014/main" id="{BA0EE501-959C-6FC8-7872-0F09BD18FA22}"/>
                  </a:ext>
                </a:extLst>
              </p:cNvPr>
              <p:cNvSpPr/>
              <p:nvPr/>
            </p:nvSpPr>
            <p:spPr>
              <a:xfrm>
                <a:off x="3895319" y="2695696"/>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install</a:t>
                </a:r>
                <a:r>
                  <a:rPr lang="en-US" sz="1000" dirty="0">
                    <a:solidFill>
                      <a:schemeClr val="bg1"/>
                    </a:solidFill>
                    <a:latin typeface="+mj-lt"/>
                  </a:rPr>
                  <a:t>  {package-name}</a:t>
                </a:r>
                <a:r>
                  <a:rPr lang="en-US" sz="1000" b="1" dirty="0">
                    <a:solidFill>
                      <a:schemeClr val="accent4"/>
                    </a:solidFill>
                    <a:latin typeface="+mj-lt"/>
                  </a:rPr>
                  <a:t>={version}</a:t>
                </a:r>
              </a:p>
            </p:txBody>
          </p:sp>
        </p:grpSp>
        <p:grpSp>
          <p:nvGrpSpPr>
            <p:cNvPr id="55" name="Group 54">
              <a:extLst>
                <a:ext uri="{FF2B5EF4-FFF2-40B4-BE49-F238E27FC236}">
                  <a16:creationId xmlns:a16="http://schemas.microsoft.com/office/drawing/2014/main" id="{32CE6AB3-5E66-1058-6DD7-14E05C9CE399}"/>
                </a:ext>
              </a:extLst>
            </p:cNvPr>
            <p:cNvGrpSpPr/>
            <p:nvPr/>
          </p:nvGrpSpPr>
          <p:grpSpPr>
            <a:xfrm>
              <a:off x="4167545" y="2993008"/>
              <a:ext cx="4222597" cy="885985"/>
              <a:chOff x="3895319" y="2993008"/>
              <a:chExt cx="4222597" cy="885985"/>
            </a:xfrm>
          </p:grpSpPr>
          <p:sp>
            <p:nvSpPr>
              <p:cNvPr id="27" name="Rectangle: Rounded Corners 26">
                <a:extLst>
                  <a:ext uri="{FF2B5EF4-FFF2-40B4-BE49-F238E27FC236}">
                    <a16:creationId xmlns:a16="http://schemas.microsoft.com/office/drawing/2014/main" id="{41515E50-9ED0-E60A-9677-9D348626F0CB}"/>
                  </a:ext>
                </a:extLst>
              </p:cNvPr>
              <p:cNvSpPr/>
              <p:nvPr/>
            </p:nvSpPr>
            <p:spPr>
              <a:xfrm>
                <a:off x="3895319" y="3428940"/>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create</a:t>
                </a:r>
                <a:r>
                  <a:rPr lang="en-US" sz="1000" dirty="0">
                    <a:solidFill>
                      <a:schemeClr val="bg1"/>
                    </a:solidFill>
                    <a:latin typeface="+mj-lt"/>
                  </a:rPr>
                  <a:t>  -n  {your-env-name}  </a:t>
                </a:r>
                <a:r>
                  <a:rPr lang="en-US" sz="1000" b="1" dirty="0">
                    <a:solidFill>
                      <a:schemeClr val="accent4"/>
                    </a:solidFill>
                    <a:latin typeface="+mj-lt"/>
                  </a:rPr>
                  <a:t>-c  {a-channel}  </a:t>
                </a:r>
                <a:r>
                  <a:rPr lang="en-US" sz="1000" dirty="0">
                    <a:solidFill>
                      <a:schemeClr val="bg1"/>
                    </a:solidFill>
                    <a:latin typeface="+mj-lt"/>
                  </a:rPr>
                  <a:t>{package-name}</a:t>
                </a:r>
              </a:p>
            </p:txBody>
          </p:sp>
          <p:sp>
            <p:nvSpPr>
              <p:cNvPr id="32" name="Google Shape;898;p88">
                <a:extLst>
                  <a:ext uri="{FF2B5EF4-FFF2-40B4-BE49-F238E27FC236}">
                    <a16:creationId xmlns:a16="http://schemas.microsoft.com/office/drawing/2014/main" id="{D581C8D3-C005-0136-72CA-A7CB5834BF13}"/>
                  </a:ext>
                </a:extLst>
              </p:cNvPr>
              <p:cNvSpPr txBox="1"/>
              <p:nvPr/>
            </p:nvSpPr>
            <p:spPr>
              <a:xfrm>
                <a:off x="3895321" y="2993008"/>
                <a:ext cx="4222595"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You can install from a </a:t>
                </a:r>
                <a:r>
                  <a:rPr lang="en-US" sz="1200" b="1" dirty="0">
                    <a:solidFill>
                      <a:schemeClr val="accent6"/>
                    </a:solidFill>
                    <a:latin typeface="+mj-lt"/>
                    <a:ea typeface="Clean" charset="0"/>
                    <a:cs typeface="+mj-lt"/>
                    <a:sym typeface="Clean" charset="0"/>
                  </a:rPr>
                  <a:t>specific channel</a:t>
                </a:r>
                <a:r>
                  <a:rPr lang="en-US" sz="1200" dirty="0">
                    <a:solidFill>
                      <a:schemeClr val="accent6"/>
                    </a:solidFill>
                    <a:latin typeface="+mj-lt"/>
                    <a:ea typeface="Clean" charset="0"/>
                    <a:cs typeface="+mj-lt"/>
                    <a:sym typeface="Clean" charset="0"/>
                  </a:rPr>
                  <a:t> by using the ‘-c’ flag, followed by the channel</a:t>
                </a:r>
                <a:endParaRPr lang="en-US" sz="1200" b="1" dirty="0">
                  <a:solidFill>
                    <a:schemeClr val="accent6"/>
                  </a:solidFill>
                  <a:latin typeface="+mj-lt"/>
                  <a:ea typeface="Clean" charset="0"/>
                  <a:cs typeface="+mj-lt"/>
                  <a:sym typeface="Clean" charset="0"/>
                </a:endParaRPr>
              </a:p>
            </p:txBody>
          </p:sp>
          <p:sp>
            <p:nvSpPr>
              <p:cNvPr id="54" name="Rectangle: Rounded Corners 53">
                <a:extLst>
                  <a:ext uri="{FF2B5EF4-FFF2-40B4-BE49-F238E27FC236}">
                    <a16:creationId xmlns:a16="http://schemas.microsoft.com/office/drawing/2014/main" id="{65AF9FAF-7532-6F1A-C912-FE34704D7B3A}"/>
                  </a:ext>
                </a:extLst>
              </p:cNvPr>
              <p:cNvSpPr/>
              <p:nvPr/>
            </p:nvSpPr>
            <p:spPr>
              <a:xfrm>
                <a:off x="3895319" y="3664920"/>
                <a:ext cx="396680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install</a:t>
                </a:r>
                <a:r>
                  <a:rPr lang="en-US" sz="1000" dirty="0">
                    <a:solidFill>
                      <a:schemeClr val="bg1"/>
                    </a:solidFill>
                    <a:latin typeface="+mj-lt"/>
                  </a:rPr>
                  <a:t>  </a:t>
                </a:r>
                <a:r>
                  <a:rPr lang="en-US" sz="1000" b="1" dirty="0">
                    <a:solidFill>
                      <a:schemeClr val="accent4"/>
                    </a:solidFill>
                    <a:latin typeface="+mj-lt"/>
                  </a:rPr>
                  <a:t>-c  {a-channel}  </a:t>
                </a:r>
                <a:r>
                  <a:rPr lang="en-US" sz="1000" dirty="0">
                    <a:solidFill>
                      <a:schemeClr val="bg1"/>
                    </a:solidFill>
                    <a:latin typeface="+mj-lt"/>
                  </a:rPr>
                  <a:t>{package-name}</a:t>
                </a:r>
              </a:p>
            </p:txBody>
          </p:sp>
        </p:grpSp>
        <p:sp>
          <p:nvSpPr>
            <p:cNvPr id="57" name="Rectangle: Rounded Corners 56">
              <a:extLst>
                <a:ext uri="{FF2B5EF4-FFF2-40B4-BE49-F238E27FC236}">
                  <a16:creationId xmlns:a16="http://schemas.microsoft.com/office/drawing/2014/main" id="{9E4A0EF6-5354-7E16-CECA-F2A32084034E}"/>
                </a:ext>
              </a:extLst>
            </p:cNvPr>
            <p:cNvSpPr/>
            <p:nvPr/>
          </p:nvSpPr>
          <p:spPr>
            <a:xfrm>
              <a:off x="4067033" y="1999032"/>
              <a:ext cx="4415051" cy="2777684"/>
            </a:xfrm>
            <a:prstGeom prst="roundRect">
              <a:avLst>
                <a:gd name="adj" fmla="val 7086"/>
              </a:avLst>
            </a:pr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b="1" dirty="0">
                <a:solidFill>
                  <a:schemeClr val="accent6"/>
                </a:solidFill>
                <a:latin typeface="+mj-lt"/>
              </a:endParaRPr>
            </a:p>
          </p:txBody>
        </p:sp>
      </p:grpSp>
      <p:cxnSp>
        <p:nvCxnSpPr>
          <p:cNvPr id="60" name="Straight Arrow Connector 59">
            <a:extLst>
              <a:ext uri="{FF2B5EF4-FFF2-40B4-BE49-F238E27FC236}">
                <a16:creationId xmlns:a16="http://schemas.microsoft.com/office/drawing/2014/main" id="{C5671FE0-67A5-EA6F-233B-9C82D0132440}"/>
              </a:ext>
            </a:extLst>
          </p:cNvPr>
          <p:cNvCxnSpPr>
            <a:cxnSpLocks/>
          </p:cNvCxnSpPr>
          <p:nvPr/>
        </p:nvCxnSpPr>
        <p:spPr>
          <a:xfrm>
            <a:off x="2850819" y="1664368"/>
            <a:ext cx="1072912" cy="2743"/>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29DA98F-6DAE-D32F-A384-B584CCBE03A4}"/>
              </a:ext>
            </a:extLst>
          </p:cNvPr>
          <p:cNvCxnSpPr>
            <a:cxnSpLocks/>
          </p:cNvCxnSpPr>
          <p:nvPr/>
        </p:nvCxnSpPr>
        <p:spPr>
          <a:xfrm>
            <a:off x="2850536" y="1664368"/>
            <a:ext cx="1073195" cy="920319"/>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8265005-7273-9ACF-2770-29EC8EA68F41}"/>
              </a:ext>
            </a:extLst>
          </p:cNvPr>
          <p:cNvCxnSpPr>
            <a:cxnSpLocks/>
          </p:cNvCxnSpPr>
          <p:nvPr/>
        </p:nvCxnSpPr>
        <p:spPr>
          <a:xfrm>
            <a:off x="2746899" y="3519916"/>
            <a:ext cx="1228192" cy="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72D871A8-DD4A-C03C-B99C-B19BFE727A0B}"/>
              </a:ext>
            </a:extLst>
          </p:cNvPr>
          <p:cNvSpPr/>
          <p:nvPr/>
        </p:nvSpPr>
        <p:spPr>
          <a:xfrm>
            <a:off x="572770" y="4099890"/>
            <a:ext cx="2900585"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install</a:t>
            </a:r>
            <a:r>
              <a:rPr lang="en-US" sz="1000" dirty="0">
                <a:solidFill>
                  <a:schemeClr val="bg1"/>
                </a:solidFill>
                <a:latin typeface="+mj-lt"/>
              </a:rPr>
              <a:t>  </a:t>
            </a:r>
            <a:r>
              <a:rPr lang="en-US" sz="1000" dirty="0">
                <a:solidFill>
                  <a:schemeClr val="accent4"/>
                </a:solidFill>
                <a:latin typeface="+mj-lt"/>
              </a:rPr>
              <a:t>-n  {an-env-name}  </a:t>
            </a:r>
            <a:r>
              <a:rPr lang="en-US" sz="1000" dirty="0">
                <a:solidFill>
                  <a:schemeClr val="bg1"/>
                </a:solidFill>
                <a:latin typeface="+mj-lt"/>
              </a:rPr>
              <a:t>{package-name} </a:t>
            </a:r>
          </a:p>
        </p:txBody>
      </p:sp>
      <p:cxnSp>
        <p:nvCxnSpPr>
          <p:cNvPr id="78" name="Straight Arrow Connector 77">
            <a:extLst>
              <a:ext uri="{FF2B5EF4-FFF2-40B4-BE49-F238E27FC236}">
                <a16:creationId xmlns:a16="http://schemas.microsoft.com/office/drawing/2014/main" id="{62127E19-8052-1480-305E-DA9ABA1B6373}"/>
              </a:ext>
            </a:extLst>
          </p:cNvPr>
          <p:cNvCxnSpPr>
            <a:cxnSpLocks/>
          </p:cNvCxnSpPr>
          <p:nvPr/>
        </p:nvCxnSpPr>
        <p:spPr>
          <a:xfrm>
            <a:off x="3629679" y="4168380"/>
            <a:ext cx="345412" cy="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3284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Other important commands:</a:t>
            </a:r>
          </a:p>
        </p:txBody>
      </p:sp>
    </p:spTree>
    <p:extLst>
      <p:ext uri="{BB962C8B-B14F-4D97-AF65-F5344CB8AC3E}">
        <p14:creationId xmlns:p14="http://schemas.microsoft.com/office/powerpoint/2010/main" val="10534422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Other important commands:</a:t>
            </a:r>
          </a:p>
        </p:txBody>
      </p:sp>
      <p:grpSp>
        <p:nvGrpSpPr>
          <p:cNvPr id="22" name="Group 21">
            <a:extLst>
              <a:ext uri="{FF2B5EF4-FFF2-40B4-BE49-F238E27FC236}">
                <a16:creationId xmlns:a16="http://schemas.microsoft.com/office/drawing/2014/main" id="{4DE22FF7-CFE1-BE05-2D98-B6A3FBE57AA1}"/>
              </a:ext>
            </a:extLst>
          </p:cNvPr>
          <p:cNvGrpSpPr/>
          <p:nvPr/>
        </p:nvGrpSpPr>
        <p:grpSpPr>
          <a:xfrm>
            <a:off x="572770" y="3249987"/>
            <a:ext cx="3247041" cy="641515"/>
            <a:chOff x="572770" y="2355769"/>
            <a:chExt cx="3247041" cy="641515"/>
          </a:xfrm>
        </p:grpSpPr>
        <p:sp>
          <p:nvSpPr>
            <p:cNvPr id="3" name="Google Shape;898;p88">
              <a:extLst>
                <a:ext uri="{FF2B5EF4-FFF2-40B4-BE49-F238E27FC236}">
                  <a16:creationId xmlns:a16="http://schemas.microsoft.com/office/drawing/2014/main" id="{A8D3B5F4-8D38-4528-DC19-0927E332F28B}"/>
                </a:ext>
              </a:extLst>
            </p:cNvPr>
            <p:cNvSpPr txBox="1"/>
            <p:nvPr/>
          </p:nvSpPr>
          <p:spPr>
            <a:xfrm>
              <a:off x="572771" y="2355769"/>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delete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remove</a:t>
              </a:r>
            </a:p>
          </p:txBody>
        </p:sp>
        <p:sp>
          <p:nvSpPr>
            <p:cNvPr id="9" name="Rectangle: Rounded Corners 8">
              <a:extLst>
                <a:ext uri="{FF2B5EF4-FFF2-40B4-BE49-F238E27FC236}">
                  <a16:creationId xmlns:a16="http://schemas.microsoft.com/office/drawing/2014/main" id="{99BD0278-DBD9-F93D-422F-5326F32BBE51}"/>
                </a:ext>
              </a:extLst>
            </p:cNvPr>
            <p:cNvSpPr/>
            <p:nvPr/>
          </p:nvSpPr>
          <p:spPr>
            <a:xfrm>
              <a:off x="572770" y="2783211"/>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remove  </a:t>
              </a:r>
              <a:r>
                <a:rPr lang="en-US" sz="1000" dirty="0">
                  <a:solidFill>
                    <a:schemeClr val="bg1"/>
                  </a:solidFill>
                  <a:latin typeface="+mj-lt"/>
                </a:rPr>
                <a:t>-n</a:t>
              </a:r>
              <a:r>
                <a:rPr lang="en-US" sz="1000" dirty="0">
                  <a:solidFill>
                    <a:schemeClr val="accent4"/>
                  </a:solidFill>
                  <a:latin typeface="+mj-lt"/>
                </a:rPr>
                <a:t> </a:t>
              </a:r>
              <a:r>
                <a:rPr lang="en-US" sz="1000" dirty="0">
                  <a:solidFill>
                    <a:schemeClr val="bg1"/>
                  </a:solidFill>
                  <a:latin typeface="+mj-lt"/>
                </a:rPr>
                <a:t> {your-env-name}</a:t>
              </a:r>
            </a:p>
          </p:txBody>
        </p:sp>
      </p:grpSp>
      <p:grpSp>
        <p:nvGrpSpPr>
          <p:cNvPr id="24" name="Group 23">
            <a:extLst>
              <a:ext uri="{FF2B5EF4-FFF2-40B4-BE49-F238E27FC236}">
                <a16:creationId xmlns:a16="http://schemas.microsoft.com/office/drawing/2014/main" id="{133C6C56-0F85-29ED-17C7-9207EC870AAB}"/>
              </a:ext>
            </a:extLst>
          </p:cNvPr>
          <p:cNvGrpSpPr/>
          <p:nvPr/>
        </p:nvGrpSpPr>
        <p:grpSpPr>
          <a:xfrm>
            <a:off x="572770" y="1295491"/>
            <a:ext cx="3247041" cy="657271"/>
            <a:chOff x="572770" y="3269182"/>
            <a:chExt cx="3247041" cy="657271"/>
          </a:xfrm>
        </p:grpSpPr>
        <p:sp>
          <p:nvSpPr>
            <p:cNvPr id="18" name="Google Shape;898;p88">
              <a:extLst>
                <a:ext uri="{FF2B5EF4-FFF2-40B4-BE49-F238E27FC236}">
                  <a16:creationId xmlns:a16="http://schemas.microsoft.com/office/drawing/2014/main" id="{B305A12C-8A2B-4EBB-1AA4-FDAC24D191A8}"/>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deactivate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deactivate</a:t>
              </a:r>
            </a:p>
          </p:txBody>
        </p:sp>
        <p:sp>
          <p:nvSpPr>
            <p:cNvPr id="21" name="Rectangle: Rounded Corners 20">
              <a:extLst>
                <a:ext uri="{FF2B5EF4-FFF2-40B4-BE49-F238E27FC236}">
                  <a16:creationId xmlns:a16="http://schemas.microsoft.com/office/drawing/2014/main" id="{A56B58EC-94C9-3A8E-94DB-1AC9E9B94E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deactivate</a:t>
              </a:r>
              <a:endParaRPr lang="en-US" sz="1000" dirty="0">
                <a:solidFill>
                  <a:schemeClr val="bg1"/>
                </a:solidFill>
                <a:latin typeface="+mj-lt"/>
              </a:endParaRPr>
            </a:p>
          </p:txBody>
        </p:sp>
      </p:grpSp>
      <p:grpSp>
        <p:nvGrpSpPr>
          <p:cNvPr id="25" name="Group 24">
            <a:extLst>
              <a:ext uri="{FF2B5EF4-FFF2-40B4-BE49-F238E27FC236}">
                <a16:creationId xmlns:a16="http://schemas.microsoft.com/office/drawing/2014/main" id="{6055EDDD-4717-EF73-1277-64907A132159}"/>
              </a:ext>
            </a:extLst>
          </p:cNvPr>
          <p:cNvGrpSpPr/>
          <p:nvPr/>
        </p:nvGrpSpPr>
        <p:grpSpPr>
          <a:xfrm>
            <a:off x="572770" y="2298425"/>
            <a:ext cx="3247041" cy="657271"/>
            <a:chOff x="572770" y="3269182"/>
            <a:chExt cx="3247041" cy="657271"/>
          </a:xfrm>
        </p:grpSpPr>
        <p:sp>
          <p:nvSpPr>
            <p:cNvPr id="26" name="Google Shape;898;p88">
              <a:extLst>
                <a:ext uri="{FF2B5EF4-FFF2-40B4-BE49-F238E27FC236}">
                  <a16:creationId xmlns:a16="http://schemas.microsoft.com/office/drawing/2014/main" id="{F422BB5A-5867-9E94-6FB3-930D387EA22E}"/>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view all environments,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list</a:t>
              </a:r>
            </a:p>
          </p:txBody>
        </p:sp>
        <p:sp>
          <p:nvSpPr>
            <p:cNvPr id="28" name="Rectangle: Rounded Corners 27">
              <a:extLst>
                <a:ext uri="{FF2B5EF4-FFF2-40B4-BE49-F238E27FC236}">
                  <a16:creationId xmlns:a16="http://schemas.microsoft.com/office/drawing/2014/main" id="{82A812DD-398F-2C11-CAB8-28CD0F380F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list</a:t>
              </a:r>
              <a:endParaRPr lang="en-US" sz="1000" dirty="0">
                <a:solidFill>
                  <a:schemeClr val="bg1"/>
                </a:solidFill>
                <a:latin typeface="+mj-lt"/>
              </a:endParaRPr>
            </a:p>
          </p:txBody>
        </p:sp>
      </p:grpSp>
    </p:spTree>
    <p:extLst>
      <p:ext uri="{BB962C8B-B14F-4D97-AF65-F5344CB8AC3E}">
        <p14:creationId xmlns:p14="http://schemas.microsoft.com/office/powerpoint/2010/main" val="17442370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Other important commands:</a:t>
            </a:r>
          </a:p>
        </p:txBody>
      </p:sp>
      <p:grpSp>
        <p:nvGrpSpPr>
          <p:cNvPr id="23" name="Group 22">
            <a:extLst>
              <a:ext uri="{FF2B5EF4-FFF2-40B4-BE49-F238E27FC236}">
                <a16:creationId xmlns:a16="http://schemas.microsoft.com/office/drawing/2014/main" id="{6F528C49-8BE1-0ED5-299D-D09849A49BE0}"/>
              </a:ext>
            </a:extLst>
          </p:cNvPr>
          <p:cNvGrpSpPr/>
          <p:nvPr/>
        </p:nvGrpSpPr>
        <p:grpSpPr>
          <a:xfrm>
            <a:off x="3882351" y="1295491"/>
            <a:ext cx="3056909" cy="649393"/>
            <a:chOff x="572770" y="1360645"/>
            <a:chExt cx="3056909" cy="649393"/>
          </a:xfrm>
        </p:grpSpPr>
        <p:sp>
          <p:nvSpPr>
            <p:cNvPr id="48" name="Google Shape;898;p88"/>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remove packages,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uninstall</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795965"/>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uninstall </a:t>
              </a:r>
              <a:r>
                <a:rPr lang="en-US" sz="1000" dirty="0">
                  <a:solidFill>
                    <a:schemeClr val="bg1"/>
                  </a:solidFill>
                  <a:latin typeface="+mj-lt"/>
                </a:rPr>
                <a:t> {package-name}</a:t>
              </a:r>
            </a:p>
          </p:txBody>
        </p:sp>
      </p:grpSp>
      <p:grpSp>
        <p:nvGrpSpPr>
          <p:cNvPr id="22" name="Group 21">
            <a:extLst>
              <a:ext uri="{FF2B5EF4-FFF2-40B4-BE49-F238E27FC236}">
                <a16:creationId xmlns:a16="http://schemas.microsoft.com/office/drawing/2014/main" id="{4DE22FF7-CFE1-BE05-2D98-B6A3FBE57AA1}"/>
              </a:ext>
            </a:extLst>
          </p:cNvPr>
          <p:cNvGrpSpPr/>
          <p:nvPr/>
        </p:nvGrpSpPr>
        <p:grpSpPr>
          <a:xfrm>
            <a:off x="572770" y="3249987"/>
            <a:ext cx="3247041" cy="641515"/>
            <a:chOff x="572770" y="2355769"/>
            <a:chExt cx="3247041" cy="641515"/>
          </a:xfrm>
        </p:grpSpPr>
        <p:sp>
          <p:nvSpPr>
            <p:cNvPr id="3" name="Google Shape;898;p88">
              <a:extLst>
                <a:ext uri="{FF2B5EF4-FFF2-40B4-BE49-F238E27FC236}">
                  <a16:creationId xmlns:a16="http://schemas.microsoft.com/office/drawing/2014/main" id="{A8D3B5F4-8D38-4528-DC19-0927E332F28B}"/>
                </a:ext>
              </a:extLst>
            </p:cNvPr>
            <p:cNvSpPr txBox="1"/>
            <p:nvPr/>
          </p:nvSpPr>
          <p:spPr>
            <a:xfrm>
              <a:off x="572771" y="2355769"/>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delete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remove</a:t>
              </a:r>
            </a:p>
          </p:txBody>
        </p:sp>
        <p:sp>
          <p:nvSpPr>
            <p:cNvPr id="9" name="Rectangle: Rounded Corners 8">
              <a:extLst>
                <a:ext uri="{FF2B5EF4-FFF2-40B4-BE49-F238E27FC236}">
                  <a16:creationId xmlns:a16="http://schemas.microsoft.com/office/drawing/2014/main" id="{99BD0278-DBD9-F93D-422F-5326F32BBE51}"/>
                </a:ext>
              </a:extLst>
            </p:cNvPr>
            <p:cNvSpPr/>
            <p:nvPr/>
          </p:nvSpPr>
          <p:spPr>
            <a:xfrm>
              <a:off x="572770" y="2783211"/>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remove  </a:t>
              </a:r>
              <a:r>
                <a:rPr lang="en-US" sz="1000" dirty="0">
                  <a:solidFill>
                    <a:schemeClr val="bg1"/>
                  </a:solidFill>
                  <a:latin typeface="+mj-lt"/>
                </a:rPr>
                <a:t>-n</a:t>
              </a:r>
              <a:r>
                <a:rPr lang="en-US" sz="1000" dirty="0">
                  <a:solidFill>
                    <a:schemeClr val="accent4"/>
                  </a:solidFill>
                  <a:latin typeface="+mj-lt"/>
                </a:rPr>
                <a:t> </a:t>
              </a:r>
              <a:r>
                <a:rPr lang="en-US" sz="1000" dirty="0">
                  <a:solidFill>
                    <a:schemeClr val="bg1"/>
                  </a:solidFill>
                  <a:latin typeface="+mj-lt"/>
                </a:rPr>
                <a:t> {your-env-name}</a:t>
              </a:r>
            </a:p>
          </p:txBody>
        </p:sp>
      </p:grpSp>
      <p:grpSp>
        <p:nvGrpSpPr>
          <p:cNvPr id="24" name="Group 23">
            <a:extLst>
              <a:ext uri="{FF2B5EF4-FFF2-40B4-BE49-F238E27FC236}">
                <a16:creationId xmlns:a16="http://schemas.microsoft.com/office/drawing/2014/main" id="{133C6C56-0F85-29ED-17C7-9207EC870AAB}"/>
              </a:ext>
            </a:extLst>
          </p:cNvPr>
          <p:cNvGrpSpPr/>
          <p:nvPr/>
        </p:nvGrpSpPr>
        <p:grpSpPr>
          <a:xfrm>
            <a:off x="572770" y="1295491"/>
            <a:ext cx="3247041" cy="657271"/>
            <a:chOff x="572770" y="3269182"/>
            <a:chExt cx="3247041" cy="657271"/>
          </a:xfrm>
        </p:grpSpPr>
        <p:sp>
          <p:nvSpPr>
            <p:cNvPr id="18" name="Google Shape;898;p88">
              <a:extLst>
                <a:ext uri="{FF2B5EF4-FFF2-40B4-BE49-F238E27FC236}">
                  <a16:creationId xmlns:a16="http://schemas.microsoft.com/office/drawing/2014/main" id="{B305A12C-8A2B-4EBB-1AA4-FDAC24D191A8}"/>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deactivate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deactivate</a:t>
              </a:r>
            </a:p>
          </p:txBody>
        </p:sp>
        <p:sp>
          <p:nvSpPr>
            <p:cNvPr id="21" name="Rectangle: Rounded Corners 20">
              <a:extLst>
                <a:ext uri="{FF2B5EF4-FFF2-40B4-BE49-F238E27FC236}">
                  <a16:creationId xmlns:a16="http://schemas.microsoft.com/office/drawing/2014/main" id="{A56B58EC-94C9-3A8E-94DB-1AC9E9B94E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deactivate</a:t>
              </a:r>
              <a:endParaRPr lang="en-US" sz="1000" dirty="0">
                <a:solidFill>
                  <a:schemeClr val="bg1"/>
                </a:solidFill>
                <a:latin typeface="+mj-lt"/>
              </a:endParaRPr>
            </a:p>
          </p:txBody>
        </p:sp>
      </p:grpSp>
      <p:grpSp>
        <p:nvGrpSpPr>
          <p:cNvPr id="25" name="Group 24">
            <a:extLst>
              <a:ext uri="{FF2B5EF4-FFF2-40B4-BE49-F238E27FC236}">
                <a16:creationId xmlns:a16="http://schemas.microsoft.com/office/drawing/2014/main" id="{6055EDDD-4717-EF73-1277-64907A132159}"/>
              </a:ext>
            </a:extLst>
          </p:cNvPr>
          <p:cNvGrpSpPr/>
          <p:nvPr/>
        </p:nvGrpSpPr>
        <p:grpSpPr>
          <a:xfrm>
            <a:off x="572770" y="2298425"/>
            <a:ext cx="3247041" cy="657271"/>
            <a:chOff x="572770" y="3269182"/>
            <a:chExt cx="3247041" cy="657271"/>
          </a:xfrm>
        </p:grpSpPr>
        <p:sp>
          <p:nvSpPr>
            <p:cNvPr id="26" name="Google Shape;898;p88">
              <a:extLst>
                <a:ext uri="{FF2B5EF4-FFF2-40B4-BE49-F238E27FC236}">
                  <a16:creationId xmlns:a16="http://schemas.microsoft.com/office/drawing/2014/main" id="{F422BB5A-5867-9E94-6FB3-930D387EA22E}"/>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view all environments,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list</a:t>
              </a:r>
            </a:p>
          </p:txBody>
        </p:sp>
        <p:sp>
          <p:nvSpPr>
            <p:cNvPr id="28" name="Rectangle: Rounded Corners 27">
              <a:extLst>
                <a:ext uri="{FF2B5EF4-FFF2-40B4-BE49-F238E27FC236}">
                  <a16:creationId xmlns:a16="http://schemas.microsoft.com/office/drawing/2014/main" id="{82A812DD-398F-2C11-CAB8-28CD0F380F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list</a:t>
              </a:r>
              <a:endParaRPr lang="en-US" sz="1000" dirty="0">
                <a:solidFill>
                  <a:schemeClr val="bg1"/>
                </a:solidFill>
                <a:latin typeface="+mj-lt"/>
              </a:endParaRPr>
            </a:p>
          </p:txBody>
        </p:sp>
      </p:grpSp>
    </p:spTree>
    <p:extLst>
      <p:ext uri="{BB962C8B-B14F-4D97-AF65-F5344CB8AC3E}">
        <p14:creationId xmlns:p14="http://schemas.microsoft.com/office/powerpoint/2010/main" val="23872708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Other important commands:</a:t>
            </a:r>
          </a:p>
        </p:txBody>
      </p:sp>
      <p:grpSp>
        <p:nvGrpSpPr>
          <p:cNvPr id="23" name="Group 22">
            <a:extLst>
              <a:ext uri="{FF2B5EF4-FFF2-40B4-BE49-F238E27FC236}">
                <a16:creationId xmlns:a16="http://schemas.microsoft.com/office/drawing/2014/main" id="{6F528C49-8BE1-0ED5-299D-D09849A49BE0}"/>
              </a:ext>
            </a:extLst>
          </p:cNvPr>
          <p:cNvGrpSpPr/>
          <p:nvPr/>
        </p:nvGrpSpPr>
        <p:grpSpPr>
          <a:xfrm>
            <a:off x="3882351" y="1295491"/>
            <a:ext cx="3056909" cy="649393"/>
            <a:chOff x="572770" y="1360645"/>
            <a:chExt cx="3056909" cy="649393"/>
          </a:xfrm>
        </p:grpSpPr>
        <p:sp>
          <p:nvSpPr>
            <p:cNvPr id="48" name="Google Shape;898;p88"/>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remove packages,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uninstall</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795965"/>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uninstall </a:t>
              </a:r>
              <a:r>
                <a:rPr lang="en-US" sz="1000" dirty="0">
                  <a:solidFill>
                    <a:schemeClr val="bg1"/>
                  </a:solidFill>
                  <a:latin typeface="+mj-lt"/>
                </a:rPr>
                <a:t> {package-name}</a:t>
              </a:r>
            </a:p>
          </p:txBody>
        </p:sp>
      </p:grpSp>
      <p:grpSp>
        <p:nvGrpSpPr>
          <p:cNvPr id="22" name="Group 21">
            <a:extLst>
              <a:ext uri="{FF2B5EF4-FFF2-40B4-BE49-F238E27FC236}">
                <a16:creationId xmlns:a16="http://schemas.microsoft.com/office/drawing/2014/main" id="{4DE22FF7-CFE1-BE05-2D98-B6A3FBE57AA1}"/>
              </a:ext>
            </a:extLst>
          </p:cNvPr>
          <p:cNvGrpSpPr/>
          <p:nvPr/>
        </p:nvGrpSpPr>
        <p:grpSpPr>
          <a:xfrm>
            <a:off x="572770" y="3249987"/>
            <a:ext cx="3247041" cy="641515"/>
            <a:chOff x="572770" y="2355769"/>
            <a:chExt cx="3247041" cy="641515"/>
          </a:xfrm>
        </p:grpSpPr>
        <p:sp>
          <p:nvSpPr>
            <p:cNvPr id="3" name="Google Shape;898;p88">
              <a:extLst>
                <a:ext uri="{FF2B5EF4-FFF2-40B4-BE49-F238E27FC236}">
                  <a16:creationId xmlns:a16="http://schemas.microsoft.com/office/drawing/2014/main" id="{A8D3B5F4-8D38-4528-DC19-0927E332F28B}"/>
                </a:ext>
              </a:extLst>
            </p:cNvPr>
            <p:cNvSpPr txBox="1"/>
            <p:nvPr/>
          </p:nvSpPr>
          <p:spPr>
            <a:xfrm>
              <a:off x="572771" y="2355769"/>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delete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remove</a:t>
              </a:r>
            </a:p>
          </p:txBody>
        </p:sp>
        <p:sp>
          <p:nvSpPr>
            <p:cNvPr id="9" name="Rectangle: Rounded Corners 8">
              <a:extLst>
                <a:ext uri="{FF2B5EF4-FFF2-40B4-BE49-F238E27FC236}">
                  <a16:creationId xmlns:a16="http://schemas.microsoft.com/office/drawing/2014/main" id="{99BD0278-DBD9-F93D-422F-5326F32BBE51}"/>
                </a:ext>
              </a:extLst>
            </p:cNvPr>
            <p:cNvSpPr/>
            <p:nvPr/>
          </p:nvSpPr>
          <p:spPr>
            <a:xfrm>
              <a:off x="572770" y="2783211"/>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remove  </a:t>
              </a:r>
              <a:r>
                <a:rPr lang="en-US" sz="1000" dirty="0">
                  <a:solidFill>
                    <a:schemeClr val="bg1"/>
                  </a:solidFill>
                  <a:latin typeface="+mj-lt"/>
                </a:rPr>
                <a:t>-n</a:t>
              </a:r>
              <a:r>
                <a:rPr lang="en-US" sz="1000" dirty="0">
                  <a:solidFill>
                    <a:schemeClr val="accent4"/>
                  </a:solidFill>
                  <a:latin typeface="+mj-lt"/>
                </a:rPr>
                <a:t> </a:t>
              </a:r>
              <a:r>
                <a:rPr lang="en-US" sz="1000" dirty="0">
                  <a:solidFill>
                    <a:schemeClr val="bg1"/>
                  </a:solidFill>
                  <a:latin typeface="+mj-lt"/>
                </a:rPr>
                <a:t> {your-env-name}</a:t>
              </a:r>
            </a:p>
          </p:txBody>
        </p:sp>
      </p:grpSp>
      <p:grpSp>
        <p:nvGrpSpPr>
          <p:cNvPr id="24" name="Group 23">
            <a:extLst>
              <a:ext uri="{FF2B5EF4-FFF2-40B4-BE49-F238E27FC236}">
                <a16:creationId xmlns:a16="http://schemas.microsoft.com/office/drawing/2014/main" id="{133C6C56-0F85-29ED-17C7-9207EC870AAB}"/>
              </a:ext>
            </a:extLst>
          </p:cNvPr>
          <p:cNvGrpSpPr/>
          <p:nvPr/>
        </p:nvGrpSpPr>
        <p:grpSpPr>
          <a:xfrm>
            <a:off x="572770" y="1295491"/>
            <a:ext cx="3247041" cy="657271"/>
            <a:chOff x="572770" y="3269182"/>
            <a:chExt cx="3247041" cy="657271"/>
          </a:xfrm>
        </p:grpSpPr>
        <p:sp>
          <p:nvSpPr>
            <p:cNvPr id="18" name="Google Shape;898;p88">
              <a:extLst>
                <a:ext uri="{FF2B5EF4-FFF2-40B4-BE49-F238E27FC236}">
                  <a16:creationId xmlns:a16="http://schemas.microsoft.com/office/drawing/2014/main" id="{B305A12C-8A2B-4EBB-1AA4-FDAC24D191A8}"/>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deactivate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deactivate</a:t>
              </a:r>
            </a:p>
          </p:txBody>
        </p:sp>
        <p:sp>
          <p:nvSpPr>
            <p:cNvPr id="21" name="Rectangle: Rounded Corners 20">
              <a:extLst>
                <a:ext uri="{FF2B5EF4-FFF2-40B4-BE49-F238E27FC236}">
                  <a16:creationId xmlns:a16="http://schemas.microsoft.com/office/drawing/2014/main" id="{A56B58EC-94C9-3A8E-94DB-1AC9E9B94E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deactivate</a:t>
              </a:r>
              <a:endParaRPr lang="en-US" sz="1000" dirty="0">
                <a:solidFill>
                  <a:schemeClr val="bg1"/>
                </a:solidFill>
                <a:latin typeface="+mj-lt"/>
              </a:endParaRPr>
            </a:p>
          </p:txBody>
        </p:sp>
      </p:grpSp>
      <p:grpSp>
        <p:nvGrpSpPr>
          <p:cNvPr id="25" name="Group 24">
            <a:extLst>
              <a:ext uri="{FF2B5EF4-FFF2-40B4-BE49-F238E27FC236}">
                <a16:creationId xmlns:a16="http://schemas.microsoft.com/office/drawing/2014/main" id="{6055EDDD-4717-EF73-1277-64907A132159}"/>
              </a:ext>
            </a:extLst>
          </p:cNvPr>
          <p:cNvGrpSpPr/>
          <p:nvPr/>
        </p:nvGrpSpPr>
        <p:grpSpPr>
          <a:xfrm>
            <a:off x="572770" y="2298425"/>
            <a:ext cx="3247041" cy="657271"/>
            <a:chOff x="572770" y="3269182"/>
            <a:chExt cx="3247041" cy="657271"/>
          </a:xfrm>
        </p:grpSpPr>
        <p:sp>
          <p:nvSpPr>
            <p:cNvPr id="26" name="Google Shape;898;p88">
              <a:extLst>
                <a:ext uri="{FF2B5EF4-FFF2-40B4-BE49-F238E27FC236}">
                  <a16:creationId xmlns:a16="http://schemas.microsoft.com/office/drawing/2014/main" id="{F422BB5A-5867-9E94-6FB3-930D387EA22E}"/>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view all environments,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list</a:t>
              </a:r>
            </a:p>
          </p:txBody>
        </p:sp>
        <p:sp>
          <p:nvSpPr>
            <p:cNvPr id="28" name="Rectangle: Rounded Corners 27">
              <a:extLst>
                <a:ext uri="{FF2B5EF4-FFF2-40B4-BE49-F238E27FC236}">
                  <a16:creationId xmlns:a16="http://schemas.microsoft.com/office/drawing/2014/main" id="{82A812DD-398F-2C11-CAB8-28CD0F380F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list</a:t>
              </a:r>
              <a:endParaRPr lang="en-US" sz="1000" dirty="0">
                <a:solidFill>
                  <a:schemeClr val="bg1"/>
                </a:solidFill>
                <a:latin typeface="+mj-lt"/>
              </a:endParaRPr>
            </a:p>
          </p:txBody>
        </p:sp>
      </p:grpSp>
      <p:grpSp>
        <p:nvGrpSpPr>
          <p:cNvPr id="40" name="Group 39">
            <a:extLst>
              <a:ext uri="{FF2B5EF4-FFF2-40B4-BE49-F238E27FC236}">
                <a16:creationId xmlns:a16="http://schemas.microsoft.com/office/drawing/2014/main" id="{82883011-7DFB-3A7D-E8FE-51C2E0BC4A1B}"/>
              </a:ext>
            </a:extLst>
          </p:cNvPr>
          <p:cNvGrpSpPr/>
          <p:nvPr/>
        </p:nvGrpSpPr>
        <p:grpSpPr>
          <a:xfrm>
            <a:off x="3882351" y="2247053"/>
            <a:ext cx="3056910" cy="649393"/>
            <a:chOff x="572769" y="1360645"/>
            <a:chExt cx="3056910" cy="649393"/>
          </a:xfrm>
        </p:grpSpPr>
        <p:sp>
          <p:nvSpPr>
            <p:cNvPr id="41" name="Google Shape;898;p88">
              <a:extLst>
                <a:ext uri="{FF2B5EF4-FFF2-40B4-BE49-F238E27FC236}">
                  <a16:creationId xmlns:a16="http://schemas.microsoft.com/office/drawing/2014/main" id="{24A6E711-44E3-3E4D-15EF-EE92E3AE35BC}"/>
                </a:ext>
              </a:extLst>
            </p:cNvPr>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export an </a:t>
              </a:r>
              <a:r>
                <a:rPr lang="en-US" sz="1200" b="1" i="1" dirty="0">
                  <a:solidFill>
                    <a:schemeClr val="accent6"/>
                  </a:solidFill>
                  <a:latin typeface="+mj-lt"/>
                  <a:ea typeface="Clean" charset="0"/>
                  <a:cs typeface="+mj-lt"/>
                  <a:sym typeface="Clean" charset="0"/>
                </a:rPr>
                <a:t>active</a:t>
              </a:r>
              <a:r>
                <a:rPr lang="en-US" sz="1200" dirty="0">
                  <a:solidFill>
                    <a:schemeClr val="accent6"/>
                  </a:solidFill>
                  <a:latin typeface="+mj-lt"/>
                  <a:ea typeface="Clean" charset="0"/>
                  <a:cs typeface="+mj-lt"/>
                  <a:sym typeface="Clean" charset="0"/>
                </a:rPr>
                <a:t>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env export</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42" name="Rectangle: Rounded Corners 41">
              <a:extLst>
                <a:ext uri="{FF2B5EF4-FFF2-40B4-BE49-F238E27FC236}">
                  <a16:creationId xmlns:a16="http://schemas.microsoft.com/office/drawing/2014/main" id="{F2404140-2D03-544A-B334-E4FC1F370F81}"/>
                </a:ext>
              </a:extLst>
            </p:cNvPr>
            <p:cNvSpPr/>
            <p:nvPr/>
          </p:nvSpPr>
          <p:spPr>
            <a:xfrm>
              <a:off x="572769" y="1795965"/>
              <a:ext cx="258668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env export  &gt; </a:t>
              </a:r>
              <a:r>
                <a:rPr lang="en-US" sz="1000" dirty="0">
                  <a:solidFill>
                    <a:schemeClr val="bg1"/>
                  </a:solidFill>
                  <a:latin typeface="+mj-lt"/>
                </a:rPr>
                <a:t> {env-export-file-name}</a:t>
              </a:r>
            </a:p>
          </p:txBody>
        </p:sp>
      </p:grpSp>
    </p:spTree>
    <p:extLst>
      <p:ext uri="{BB962C8B-B14F-4D97-AF65-F5344CB8AC3E}">
        <p14:creationId xmlns:p14="http://schemas.microsoft.com/office/powerpoint/2010/main" val="29121987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Other important commands:</a:t>
            </a:r>
          </a:p>
        </p:txBody>
      </p:sp>
      <p:grpSp>
        <p:nvGrpSpPr>
          <p:cNvPr id="23" name="Group 22">
            <a:extLst>
              <a:ext uri="{FF2B5EF4-FFF2-40B4-BE49-F238E27FC236}">
                <a16:creationId xmlns:a16="http://schemas.microsoft.com/office/drawing/2014/main" id="{6F528C49-8BE1-0ED5-299D-D09849A49BE0}"/>
              </a:ext>
            </a:extLst>
          </p:cNvPr>
          <p:cNvGrpSpPr/>
          <p:nvPr/>
        </p:nvGrpSpPr>
        <p:grpSpPr>
          <a:xfrm>
            <a:off x="3882351" y="1295491"/>
            <a:ext cx="3056909" cy="649393"/>
            <a:chOff x="572770" y="1360645"/>
            <a:chExt cx="3056909" cy="649393"/>
          </a:xfrm>
        </p:grpSpPr>
        <p:sp>
          <p:nvSpPr>
            <p:cNvPr id="48" name="Google Shape;898;p88"/>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remove packages,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uninstall</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795965"/>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uninstall </a:t>
              </a:r>
              <a:r>
                <a:rPr lang="en-US" sz="1000" dirty="0">
                  <a:solidFill>
                    <a:schemeClr val="bg1"/>
                  </a:solidFill>
                  <a:latin typeface="+mj-lt"/>
                </a:rPr>
                <a:t> {package-name}</a:t>
              </a:r>
            </a:p>
          </p:txBody>
        </p:sp>
      </p:grpSp>
      <p:grpSp>
        <p:nvGrpSpPr>
          <p:cNvPr id="22" name="Group 21">
            <a:extLst>
              <a:ext uri="{FF2B5EF4-FFF2-40B4-BE49-F238E27FC236}">
                <a16:creationId xmlns:a16="http://schemas.microsoft.com/office/drawing/2014/main" id="{4DE22FF7-CFE1-BE05-2D98-B6A3FBE57AA1}"/>
              </a:ext>
            </a:extLst>
          </p:cNvPr>
          <p:cNvGrpSpPr/>
          <p:nvPr/>
        </p:nvGrpSpPr>
        <p:grpSpPr>
          <a:xfrm>
            <a:off x="572770" y="3249987"/>
            <a:ext cx="3247041" cy="641515"/>
            <a:chOff x="572770" y="2355769"/>
            <a:chExt cx="3247041" cy="641515"/>
          </a:xfrm>
        </p:grpSpPr>
        <p:sp>
          <p:nvSpPr>
            <p:cNvPr id="3" name="Google Shape;898;p88">
              <a:extLst>
                <a:ext uri="{FF2B5EF4-FFF2-40B4-BE49-F238E27FC236}">
                  <a16:creationId xmlns:a16="http://schemas.microsoft.com/office/drawing/2014/main" id="{A8D3B5F4-8D38-4528-DC19-0927E332F28B}"/>
                </a:ext>
              </a:extLst>
            </p:cNvPr>
            <p:cNvSpPr txBox="1"/>
            <p:nvPr/>
          </p:nvSpPr>
          <p:spPr>
            <a:xfrm>
              <a:off x="572771" y="2355769"/>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delete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remove</a:t>
              </a:r>
            </a:p>
          </p:txBody>
        </p:sp>
        <p:sp>
          <p:nvSpPr>
            <p:cNvPr id="9" name="Rectangle: Rounded Corners 8">
              <a:extLst>
                <a:ext uri="{FF2B5EF4-FFF2-40B4-BE49-F238E27FC236}">
                  <a16:creationId xmlns:a16="http://schemas.microsoft.com/office/drawing/2014/main" id="{99BD0278-DBD9-F93D-422F-5326F32BBE51}"/>
                </a:ext>
              </a:extLst>
            </p:cNvPr>
            <p:cNvSpPr/>
            <p:nvPr/>
          </p:nvSpPr>
          <p:spPr>
            <a:xfrm>
              <a:off x="572770" y="2783211"/>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remove  </a:t>
              </a:r>
              <a:r>
                <a:rPr lang="en-US" sz="1000" dirty="0">
                  <a:solidFill>
                    <a:schemeClr val="bg1"/>
                  </a:solidFill>
                  <a:latin typeface="+mj-lt"/>
                </a:rPr>
                <a:t>-n</a:t>
              </a:r>
              <a:r>
                <a:rPr lang="en-US" sz="1000" dirty="0">
                  <a:solidFill>
                    <a:schemeClr val="accent4"/>
                  </a:solidFill>
                  <a:latin typeface="+mj-lt"/>
                </a:rPr>
                <a:t> </a:t>
              </a:r>
              <a:r>
                <a:rPr lang="en-US" sz="1000" dirty="0">
                  <a:solidFill>
                    <a:schemeClr val="bg1"/>
                  </a:solidFill>
                  <a:latin typeface="+mj-lt"/>
                </a:rPr>
                <a:t> {your-env-name}</a:t>
              </a:r>
            </a:p>
          </p:txBody>
        </p:sp>
      </p:grpSp>
      <p:grpSp>
        <p:nvGrpSpPr>
          <p:cNvPr id="24" name="Group 23">
            <a:extLst>
              <a:ext uri="{FF2B5EF4-FFF2-40B4-BE49-F238E27FC236}">
                <a16:creationId xmlns:a16="http://schemas.microsoft.com/office/drawing/2014/main" id="{133C6C56-0F85-29ED-17C7-9207EC870AAB}"/>
              </a:ext>
            </a:extLst>
          </p:cNvPr>
          <p:cNvGrpSpPr/>
          <p:nvPr/>
        </p:nvGrpSpPr>
        <p:grpSpPr>
          <a:xfrm>
            <a:off x="572770" y="1295491"/>
            <a:ext cx="3247041" cy="657271"/>
            <a:chOff x="572770" y="3269182"/>
            <a:chExt cx="3247041" cy="657271"/>
          </a:xfrm>
        </p:grpSpPr>
        <p:sp>
          <p:nvSpPr>
            <p:cNvPr id="18" name="Google Shape;898;p88">
              <a:extLst>
                <a:ext uri="{FF2B5EF4-FFF2-40B4-BE49-F238E27FC236}">
                  <a16:creationId xmlns:a16="http://schemas.microsoft.com/office/drawing/2014/main" id="{B305A12C-8A2B-4EBB-1AA4-FDAC24D191A8}"/>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deactivate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deactivate</a:t>
              </a:r>
            </a:p>
          </p:txBody>
        </p:sp>
        <p:sp>
          <p:nvSpPr>
            <p:cNvPr id="21" name="Rectangle: Rounded Corners 20">
              <a:extLst>
                <a:ext uri="{FF2B5EF4-FFF2-40B4-BE49-F238E27FC236}">
                  <a16:creationId xmlns:a16="http://schemas.microsoft.com/office/drawing/2014/main" id="{A56B58EC-94C9-3A8E-94DB-1AC9E9B94E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deactivate</a:t>
              </a:r>
              <a:endParaRPr lang="en-US" sz="1000" dirty="0">
                <a:solidFill>
                  <a:schemeClr val="bg1"/>
                </a:solidFill>
                <a:latin typeface="+mj-lt"/>
              </a:endParaRPr>
            </a:p>
          </p:txBody>
        </p:sp>
      </p:grpSp>
      <p:grpSp>
        <p:nvGrpSpPr>
          <p:cNvPr id="25" name="Group 24">
            <a:extLst>
              <a:ext uri="{FF2B5EF4-FFF2-40B4-BE49-F238E27FC236}">
                <a16:creationId xmlns:a16="http://schemas.microsoft.com/office/drawing/2014/main" id="{6055EDDD-4717-EF73-1277-64907A132159}"/>
              </a:ext>
            </a:extLst>
          </p:cNvPr>
          <p:cNvGrpSpPr/>
          <p:nvPr/>
        </p:nvGrpSpPr>
        <p:grpSpPr>
          <a:xfrm>
            <a:off x="572770" y="2298425"/>
            <a:ext cx="3247041" cy="657271"/>
            <a:chOff x="572770" y="3269182"/>
            <a:chExt cx="3247041" cy="657271"/>
          </a:xfrm>
        </p:grpSpPr>
        <p:sp>
          <p:nvSpPr>
            <p:cNvPr id="26" name="Google Shape;898;p88">
              <a:extLst>
                <a:ext uri="{FF2B5EF4-FFF2-40B4-BE49-F238E27FC236}">
                  <a16:creationId xmlns:a16="http://schemas.microsoft.com/office/drawing/2014/main" id="{F422BB5A-5867-9E94-6FB3-930D387EA22E}"/>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view all environments,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list</a:t>
              </a:r>
            </a:p>
          </p:txBody>
        </p:sp>
        <p:sp>
          <p:nvSpPr>
            <p:cNvPr id="28" name="Rectangle: Rounded Corners 27">
              <a:extLst>
                <a:ext uri="{FF2B5EF4-FFF2-40B4-BE49-F238E27FC236}">
                  <a16:creationId xmlns:a16="http://schemas.microsoft.com/office/drawing/2014/main" id="{82A812DD-398F-2C11-CAB8-28CD0F380F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list</a:t>
              </a:r>
              <a:endParaRPr lang="en-US" sz="1000" dirty="0">
                <a:solidFill>
                  <a:schemeClr val="bg1"/>
                </a:solidFill>
                <a:latin typeface="+mj-lt"/>
              </a:endParaRPr>
            </a:p>
          </p:txBody>
        </p:sp>
      </p:grpSp>
      <p:grpSp>
        <p:nvGrpSpPr>
          <p:cNvPr id="40" name="Group 39">
            <a:extLst>
              <a:ext uri="{FF2B5EF4-FFF2-40B4-BE49-F238E27FC236}">
                <a16:creationId xmlns:a16="http://schemas.microsoft.com/office/drawing/2014/main" id="{82883011-7DFB-3A7D-E8FE-51C2E0BC4A1B}"/>
              </a:ext>
            </a:extLst>
          </p:cNvPr>
          <p:cNvGrpSpPr/>
          <p:nvPr/>
        </p:nvGrpSpPr>
        <p:grpSpPr>
          <a:xfrm>
            <a:off x="3882351" y="2247053"/>
            <a:ext cx="3056910" cy="649393"/>
            <a:chOff x="572769" y="1360645"/>
            <a:chExt cx="3056910" cy="649393"/>
          </a:xfrm>
        </p:grpSpPr>
        <p:sp>
          <p:nvSpPr>
            <p:cNvPr id="41" name="Google Shape;898;p88">
              <a:extLst>
                <a:ext uri="{FF2B5EF4-FFF2-40B4-BE49-F238E27FC236}">
                  <a16:creationId xmlns:a16="http://schemas.microsoft.com/office/drawing/2014/main" id="{24A6E711-44E3-3E4D-15EF-EE92E3AE35BC}"/>
                </a:ext>
              </a:extLst>
            </p:cNvPr>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export an </a:t>
              </a:r>
              <a:r>
                <a:rPr lang="en-US" sz="1200" b="1" i="1" dirty="0">
                  <a:solidFill>
                    <a:schemeClr val="accent6"/>
                  </a:solidFill>
                  <a:latin typeface="+mj-lt"/>
                  <a:ea typeface="Clean" charset="0"/>
                  <a:cs typeface="+mj-lt"/>
                  <a:sym typeface="Clean" charset="0"/>
                </a:rPr>
                <a:t>active</a:t>
              </a:r>
              <a:r>
                <a:rPr lang="en-US" sz="1200" dirty="0">
                  <a:solidFill>
                    <a:schemeClr val="accent6"/>
                  </a:solidFill>
                  <a:latin typeface="+mj-lt"/>
                  <a:ea typeface="Clean" charset="0"/>
                  <a:cs typeface="+mj-lt"/>
                  <a:sym typeface="Clean" charset="0"/>
                </a:rPr>
                <a:t>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env export</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42" name="Rectangle: Rounded Corners 41">
              <a:extLst>
                <a:ext uri="{FF2B5EF4-FFF2-40B4-BE49-F238E27FC236}">
                  <a16:creationId xmlns:a16="http://schemas.microsoft.com/office/drawing/2014/main" id="{F2404140-2D03-544A-B334-E4FC1F370F81}"/>
                </a:ext>
              </a:extLst>
            </p:cNvPr>
            <p:cNvSpPr/>
            <p:nvPr/>
          </p:nvSpPr>
          <p:spPr>
            <a:xfrm>
              <a:off x="572769" y="1795965"/>
              <a:ext cx="258668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env export  &gt; </a:t>
              </a:r>
              <a:r>
                <a:rPr lang="en-US" sz="1000" dirty="0">
                  <a:solidFill>
                    <a:schemeClr val="bg1"/>
                  </a:solidFill>
                  <a:latin typeface="+mj-lt"/>
                </a:rPr>
                <a:t> {env-export-file-name}</a:t>
              </a:r>
            </a:p>
          </p:txBody>
        </p:sp>
      </p:grpSp>
      <p:grpSp>
        <p:nvGrpSpPr>
          <p:cNvPr id="43" name="Group 42">
            <a:extLst>
              <a:ext uri="{FF2B5EF4-FFF2-40B4-BE49-F238E27FC236}">
                <a16:creationId xmlns:a16="http://schemas.microsoft.com/office/drawing/2014/main" id="{2E772D34-8DBA-2258-1B3F-9974AB6468C8}"/>
              </a:ext>
            </a:extLst>
          </p:cNvPr>
          <p:cNvGrpSpPr/>
          <p:nvPr/>
        </p:nvGrpSpPr>
        <p:grpSpPr>
          <a:xfrm>
            <a:off x="3882351" y="3257865"/>
            <a:ext cx="3056910" cy="649393"/>
            <a:chOff x="572769" y="1360645"/>
            <a:chExt cx="3056910" cy="649393"/>
          </a:xfrm>
        </p:grpSpPr>
        <p:sp>
          <p:nvSpPr>
            <p:cNvPr id="44" name="Google Shape;898;p88">
              <a:extLst>
                <a:ext uri="{FF2B5EF4-FFF2-40B4-BE49-F238E27FC236}">
                  <a16:creationId xmlns:a16="http://schemas.microsoft.com/office/drawing/2014/main" id="{08FE2A9C-462D-71B0-A64A-BBB9F43DAAE5}"/>
                </a:ext>
              </a:extLst>
            </p:cNvPr>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re-create an exported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env create</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45" name="Rectangle: Rounded Corners 44">
              <a:extLst>
                <a:ext uri="{FF2B5EF4-FFF2-40B4-BE49-F238E27FC236}">
                  <a16:creationId xmlns:a16="http://schemas.microsoft.com/office/drawing/2014/main" id="{A673DB1F-8C56-7D2C-9D7D-091C17F34367}"/>
                </a:ext>
              </a:extLst>
            </p:cNvPr>
            <p:cNvSpPr/>
            <p:nvPr/>
          </p:nvSpPr>
          <p:spPr>
            <a:xfrm>
              <a:off x="572769" y="1795965"/>
              <a:ext cx="258668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env create  </a:t>
              </a:r>
              <a:r>
                <a:rPr lang="en-US" sz="1000" dirty="0">
                  <a:solidFill>
                    <a:schemeClr val="bg1"/>
                  </a:solidFill>
                  <a:latin typeface="+mj-lt"/>
                </a:rPr>
                <a:t>-f  {env-export-file-name}</a:t>
              </a:r>
            </a:p>
          </p:txBody>
        </p:sp>
      </p:grpSp>
    </p:spTree>
    <p:extLst>
      <p:ext uri="{BB962C8B-B14F-4D97-AF65-F5344CB8AC3E}">
        <p14:creationId xmlns:p14="http://schemas.microsoft.com/office/powerpoint/2010/main" val="42296781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Other important commands:</a:t>
            </a:r>
          </a:p>
        </p:txBody>
      </p:sp>
      <p:grpSp>
        <p:nvGrpSpPr>
          <p:cNvPr id="23" name="Group 22">
            <a:extLst>
              <a:ext uri="{FF2B5EF4-FFF2-40B4-BE49-F238E27FC236}">
                <a16:creationId xmlns:a16="http://schemas.microsoft.com/office/drawing/2014/main" id="{6F528C49-8BE1-0ED5-299D-D09849A49BE0}"/>
              </a:ext>
            </a:extLst>
          </p:cNvPr>
          <p:cNvGrpSpPr/>
          <p:nvPr/>
        </p:nvGrpSpPr>
        <p:grpSpPr>
          <a:xfrm>
            <a:off x="3882351" y="1295491"/>
            <a:ext cx="3056909" cy="649393"/>
            <a:chOff x="572770" y="1360645"/>
            <a:chExt cx="3056909" cy="649393"/>
          </a:xfrm>
        </p:grpSpPr>
        <p:sp>
          <p:nvSpPr>
            <p:cNvPr id="48" name="Google Shape;898;p88"/>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remove packages,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uninstall</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7" name="Rectangle: Rounded Corners 6">
              <a:extLst>
                <a:ext uri="{FF2B5EF4-FFF2-40B4-BE49-F238E27FC236}">
                  <a16:creationId xmlns:a16="http://schemas.microsoft.com/office/drawing/2014/main" id="{B50B4389-03EF-1985-BB87-57F16131A354}"/>
                </a:ext>
              </a:extLst>
            </p:cNvPr>
            <p:cNvSpPr/>
            <p:nvPr/>
          </p:nvSpPr>
          <p:spPr>
            <a:xfrm>
              <a:off x="572770" y="1795965"/>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uninstall </a:t>
              </a:r>
              <a:r>
                <a:rPr lang="en-US" sz="1000" dirty="0">
                  <a:solidFill>
                    <a:schemeClr val="bg1"/>
                  </a:solidFill>
                  <a:latin typeface="+mj-lt"/>
                </a:rPr>
                <a:t> {package-name}</a:t>
              </a:r>
            </a:p>
          </p:txBody>
        </p:sp>
      </p:grpSp>
      <p:grpSp>
        <p:nvGrpSpPr>
          <p:cNvPr id="22" name="Group 21">
            <a:extLst>
              <a:ext uri="{FF2B5EF4-FFF2-40B4-BE49-F238E27FC236}">
                <a16:creationId xmlns:a16="http://schemas.microsoft.com/office/drawing/2014/main" id="{4DE22FF7-CFE1-BE05-2D98-B6A3FBE57AA1}"/>
              </a:ext>
            </a:extLst>
          </p:cNvPr>
          <p:cNvGrpSpPr/>
          <p:nvPr/>
        </p:nvGrpSpPr>
        <p:grpSpPr>
          <a:xfrm>
            <a:off x="572770" y="3249987"/>
            <a:ext cx="3247041" cy="641515"/>
            <a:chOff x="572770" y="2355769"/>
            <a:chExt cx="3247041" cy="641515"/>
          </a:xfrm>
        </p:grpSpPr>
        <p:sp>
          <p:nvSpPr>
            <p:cNvPr id="3" name="Google Shape;898;p88">
              <a:extLst>
                <a:ext uri="{FF2B5EF4-FFF2-40B4-BE49-F238E27FC236}">
                  <a16:creationId xmlns:a16="http://schemas.microsoft.com/office/drawing/2014/main" id="{A8D3B5F4-8D38-4528-DC19-0927E332F28B}"/>
                </a:ext>
              </a:extLst>
            </p:cNvPr>
            <p:cNvSpPr txBox="1"/>
            <p:nvPr/>
          </p:nvSpPr>
          <p:spPr>
            <a:xfrm>
              <a:off x="572771" y="2355769"/>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delete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remove</a:t>
              </a:r>
            </a:p>
          </p:txBody>
        </p:sp>
        <p:sp>
          <p:nvSpPr>
            <p:cNvPr id="9" name="Rectangle: Rounded Corners 8">
              <a:extLst>
                <a:ext uri="{FF2B5EF4-FFF2-40B4-BE49-F238E27FC236}">
                  <a16:creationId xmlns:a16="http://schemas.microsoft.com/office/drawing/2014/main" id="{99BD0278-DBD9-F93D-422F-5326F32BBE51}"/>
                </a:ext>
              </a:extLst>
            </p:cNvPr>
            <p:cNvSpPr/>
            <p:nvPr/>
          </p:nvSpPr>
          <p:spPr>
            <a:xfrm>
              <a:off x="572770" y="2783211"/>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remove  </a:t>
              </a:r>
              <a:r>
                <a:rPr lang="en-US" sz="1000" dirty="0">
                  <a:solidFill>
                    <a:schemeClr val="bg1"/>
                  </a:solidFill>
                  <a:latin typeface="+mj-lt"/>
                </a:rPr>
                <a:t>-n</a:t>
              </a:r>
              <a:r>
                <a:rPr lang="en-US" sz="1000" dirty="0">
                  <a:solidFill>
                    <a:schemeClr val="accent4"/>
                  </a:solidFill>
                  <a:latin typeface="+mj-lt"/>
                </a:rPr>
                <a:t> </a:t>
              </a:r>
              <a:r>
                <a:rPr lang="en-US" sz="1000" dirty="0">
                  <a:solidFill>
                    <a:schemeClr val="bg1"/>
                  </a:solidFill>
                  <a:latin typeface="+mj-lt"/>
                </a:rPr>
                <a:t> {your-env-name}</a:t>
              </a:r>
            </a:p>
          </p:txBody>
        </p:sp>
      </p:grpSp>
      <p:grpSp>
        <p:nvGrpSpPr>
          <p:cNvPr id="24" name="Group 23">
            <a:extLst>
              <a:ext uri="{FF2B5EF4-FFF2-40B4-BE49-F238E27FC236}">
                <a16:creationId xmlns:a16="http://schemas.microsoft.com/office/drawing/2014/main" id="{133C6C56-0F85-29ED-17C7-9207EC870AAB}"/>
              </a:ext>
            </a:extLst>
          </p:cNvPr>
          <p:cNvGrpSpPr/>
          <p:nvPr/>
        </p:nvGrpSpPr>
        <p:grpSpPr>
          <a:xfrm>
            <a:off x="572770" y="1295491"/>
            <a:ext cx="3247041" cy="657271"/>
            <a:chOff x="572770" y="3269182"/>
            <a:chExt cx="3247041" cy="657271"/>
          </a:xfrm>
        </p:grpSpPr>
        <p:sp>
          <p:nvSpPr>
            <p:cNvPr id="18" name="Google Shape;898;p88">
              <a:extLst>
                <a:ext uri="{FF2B5EF4-FFF2-40B4-BE49-F238E27FC236}">
                  <a16:creationId xmlns:a16="http://schemas.microsoft.com/office/drawing/2014/main" id="{B305A12C-8A2B-4EBB-1AA4-FDAC24D191A8}"/>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deactivate an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deactivate</a:t>
              </a:r>
            </a:p>
          </p:txBody>
        </p:sp>
        <p:sp>
          <p:nvSpPr>
            <p:cNvPr id="21" name="Rectangle: Rounded Corners 20">
              <a:extLst>
                <a:ext uri="{FF2B5EF4-FFF2-40B4-BE49-F238E27FC236}">
                  <a16:creationId xmlns:a16="http://schemas.microsoft.com/office/drawing/2014/main" id="{A56B58EC-94C9-3A8E-94DB-1AC9E9B94E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deactivate</a:t>
              </a:r>
              <a:endParaRPr lang="en-US" sz="1000" dirty="0">
                <a:solidFill>
                  <a:schemeClr val="bg1"/>
                </a:solidFill>
                <a:latin typeface="+mj-lt"/>
              </a:endParaRPr>
            </a:p>
          </p:txBody>
        </p:sp>
      </p:grpSp>
      <p:grpSp>
        <p:nvGrpSpPr>
          <p:cNvPr id="25" name="Group 24">
            <a:extLst>
              <a:ext uri="{FF2B5EF4-FFF2-40B4-BE49-F238E27FC236}">
                <a16:creationId xmlns:a16="http://schemas.microsoft.com/office/drawing/2014/main" id="{6055EDDD-4717-EF73-1277-64907A132159}"/>
              </a:ext>
            </a:extLst>
          </p:cNvPr>
          <p:cNvGrpSpPr/>
          <p:nvPr/>
        </p:nvGrpSpPr>
        <p:grpSpPr>
          <a:xfrm>
            <a:off x="572770" y="2298425"/>
            <a:ext cx="3247041" cy="657271"/>
            <a:chOff x="572770" y="3269182"/>
            <a:chExt cx="3247041" cy="657271"/>
          </a:xfrm>
        </p:grpSpPr>
        <p:sp>
          <p:nvSpPr>
            <p:cNvPr id="26" name="Google Shape;898;p88">
              <a:extLst>
                <a:ext uri="{FF2B5EF4-FFF2-40B4-BE49-F238E27FC236}">
                  <a16:creationId xmlns:a16="http://schemas.microsoft.com/office/drawing/2014/main" id="{F422BB5A-5867-9E94-6FB3-930D387EA22E}"/>
                </a:ext>
              </a:extLst>
            </p:cNvPr>
            <p:cNvSpPr txBox="1"/>
            <p:nvPr/>
          </p:nvSpPr>
          <p:spPr>
            <a:xfrm>
              <a:off x="572771" y="3269182"/>
              <a:ext cx="324704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view all environments,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conda </a:t>
              </a:r>
              <a:r>
                <a:rPr lang="en-US" sz="1200" b="1" dirty="0">
                  <a:solidFill>
                    <a:schemeClr val="accent6"/>
                  </a:solidFill>
                  <a:latin typeface="+mj-lt"/>
                  <a:ea typeface="Clean" charset="0"/>
                  <a:cs typeface="+mj-lt"/>
                  <a:sym typeface="Clean" charset="0"/>
                </a:rPr>
                <a:t>env list</a:t>
              </a:r>
            </a:p>
          </p:txBody>
        </p:sp>
        <p:sp>
          <p:nvSpPr>
            <p:cNvPr id="28" name="Rectangle: Rounded Corners 27">
              <a:extLst>
                <a:ext uri="{FF2B5EF4-FFF2-40B4-BE49-F238E27FC236}">
                  <a16:creationId xmlns:a16="http://schemas.microsoft.com/office/drawing/2014/main" id="{82A812DD-398F-2C11-CAB8-28CD0F380F18}"/>
                </a:ext>
              </a:extLst>
            </p:cNvPr>
            <p:cNvSpPr/>
            <p:nvPr/>
          </p:nvSpPr>
          <p:spPr>
            <a:xfrm>
              <a:off x="572770" y="3712380"/>
              <a:ext cx="2286436"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3"/>
                  </a:solidFill>
                  <a:latin typeface="+mj-lt"/>
                </a:rPr>
                <a:t>conda </a:t>
              </a:r>
              <a:r>
                <a:rPr lang="en-US" sz="1000" dirty="0">
                  <a:solidFill>
                    <a:schemeClr val="bg1"/>
                  </a:solidFill>
                  <a:latin typeface="+mj-lt"/>
                </a:rPr>
                <a:t> </a:t>
              </a:r>
              <a:r>
                <a:rPr lang="en-US" sz="1000" b="1" dirty="0">
                  <a:solidFill>
                    <a:schemeClr val="accent4"/>
                  </a:solidFill>
                  <a:latin typeface="+mj-lt"/>
                </a:rPr>
                <a:t>env  list</a:t>
              </a:r>
              <a:endParaRPr lang="en-US" sz="1000" dirty="0">
                <a:solidFill>
                  <a:schemeClr val="bg1"/>
                </a:solidFill>
                <a:latin typeface="+mj-lt"/>
              </a:endParaRPr>
            </a:p>
          </p:txBody>
        </p:sp>
      </p:grpSp>
      <p:grpSp>
        <p:nvGrpSpPr>
          <p:cNvPr id="40" name="Group 39">
            <a:extLst>
              <a:ext uri="{FF2B5EF4-FFF2-40B4-BE49-F238E27FC236}">
                <a16:creationId xmlns:a16="http://schemas.microsoft.com/office/drawing/2014/main" id="{82883011-7DFB-3A7D-E8FE-51C2E0BC4A1B}"/>
              </a:ext>
            </a:extLst>
          </p:cNvPr>
          <p:cNvGrpSpPr/>
          <p:nvPr/>
        </p:nvGrpSpPr>
        <p:grpSpPr>
          <a:xfrm>
            <a:off x="3882351" y="2247053"/>
            <a:ext cx="3056910" cy="649393"/>
            <a:chOff x="572769" y="1360645"/>
            <a:chExt cx="3056910" cy="649393"/>
          </a:xfrm>
        </p:grpSpPr>
        <p:sp>
          <p:nvSpPr>
            <p:cNvPr id="41" name="Google Shape;898;p88">
              <a:extLst>
                <a:ext uri="{FF2B5EF4-FFF2-40B4-BE49-F238E27FC236}">
                  <a16:creationId xmlns:a16="http://schemas.microsoft.com/office/drawing/2014/main" id="{24A6E711-44E3-3E4D-15EF-EE92E3AE35BC}"/>
                </a:ext>
              </a:extLst>
            </p:cNvPr>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export an </a:t>
              </a:r>
              <a:r>
                <a:rPr lang="en-US" sz="1200" b="1" i="1" dirty="0">
                  <a:solidFill>
                    <a:schemeClr val="accent6"/>
                  </a:solidFill>
                  <a:latin typeface="+mj-lt"/>
                  <a:ea typeface="Clean" charset="0"/>
                  <a:cs typeface="+mj-lt"/>
                  <a:sym typeface="Clean" charset="0"/>
                </a:rPr>
                <a:t>active</a:t>
              </a:r>
              <a:r>
                <a:rPr lang="en-US" sz="1200" dirty="0">
                  <a:solidFill>
                    <a:schemeClr val="accent6"/>
                  </a:solidFill>
                  <a:latin typeface="+mj-lt"/>
                  <a:ea typeface="Clean" charset="0"/>
                  <a:cs typeface="+mj-lt"/>
                  <a:sym typeface="Clean" charset="0"/>
                </a:rPr>
                <a:t>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env export</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42" name="Rectangle: Rounded Corners 41">
              <a:extLst>
                <a:ext uri="{FF2B5EF4-FFF2-40B4-BE49-F238E27FC236}">
                  <a16:creationId xmlns:a16="http://schemas.microsoft.com/office/drawing/2014/main" id="{F2404140-2D03-544A-B334-E4FC1F370F81}"/>
                </a:ext>
              </a:extLst>
            </p:cNvPr>
            <p:cNvSpPr/>
            <p:nvPr/>
          </p:nvSpPr>
          <p:spPr>
            <a:xfrm>
              <a:off x="572769" y="1795965"/>
              <a:ext cx="258668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env export  &gt; </a:t>
              </a:r>
              <a:r>
                <a:rPr lang="en-US" sz="1000" dirty="0">
                  <a:solidFill>
                    <a:schemeClr val="bg1"/>
                  </a:solidFill>
                  <a:latin typeface="+mj-lt"/>
                </a:rPr>
                <a:t> {env-export-file-name}</a:t>
              </a:r>
            </a:p>
          </p:txBody>
        </p:sp>
      </p:grpSp>
      <p:grpSp>
        <p:nvGrpSpPr>
          <p:cNvPr id="43" name="Group 42">
            <a:extLst>
              <a:ext uri="{FF2B5EF4-FFF2-40B4-BE49-F238E27FC236}">
                <a16:creationId xmlns:a16="http://schemas.microsoft.com/office/drawing/2014/main" id="{2E772D34-8DBA-2258-1B3F-9974AB6468C8}"/>
              </a:ext>
            </a:extLst>
          </p:cNvPr>
          <p:cNvGrpSpPr/>
          <p:nvPr/>
        </p:nvGrpSpPr>
        <p:grpSpPr>
          <a:xfrm>
            <a:off x="3882351" y="3257865"/>
            <a:ext cx="3056910" cy="649393"/>
            <a:chOff x="572769" y="1360645"/>
            <a:chExt cx="3056910" cy="649393"/>
          </a:xfrm>
        </p:grpSpPr>
        <p:sp>
          <p:nvSpPr>
            <p:cNvPr id="44" name="Google Shape;898;p88">
              <a:extLst>
                <a:ext uri="{FF2B5EF4-FFF2-40B4-BE49-F238E27FC236}">
                  <a16:creationId xmlns:a16="http://schemas.microsoft.com/office/drawing/2014/main" id="{08FE2A9C-462D-71B0-A64A-BBB9F43DAAE5}"/>
                </a:ext>
              </a:extLst>
            </p:cNvPr>
            <p:cNvSpPr txBox="1"/>
            <p:nvPr/>
          </p:nvSpPr>
          <p:spPr>
            <a:xfrm>
              <a:off x="572771" y="1360645"/>
              <a:ext cx="3056908"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To re-create an exported environment**, use: </a:t>
              </a:r>
              <a:br>
                <a:rPr lang="en-US" sz="1200" dirty="0">
                  <a:solidFill>
                    <a:schemeClr val="accent6"/>
                  </a:solidFill>
                  <a:latin typeface="+mj-lt"/>
                  <a:ea typeface="Clean" charset="0"/>
                  <a:cs typeface="+mj-lt"/>
                  <a:sym typeface="Clean" charset="0"/>
                </a:rPr>
              </a:br>
              <a:r>
                <a:rPr lang="en-US" sz="1200" dirty="0">
                  <a:solidFill>
                    <a:schemeClr val="accent6"/>
                  </a:solidFill>
                  <a:latin typeface="+mj-lt"/>
                  <a:ea typeface="Clean" charset="0"/>
                  <a:cs typeface="+mj-lt"/>
                  <a:sym typeface="Clean" charset="0"/>
                </a:rPr>
                <a:t>mamba </a:t>
              </a:r>
              <a:r>
                <a:rPr lang="en-US" sz="1200" b="1" dirty="0">
                  <a:solidFill>
                    <a:schemeClr val="accent6"/>
                  </a:solidFill>
                  <a:latin typeface="+mj-lt"/>
                  <a:ea typeface="Clean" charset="0"/>
                  <a:cs typeface="+mj-lt"/>
                  <a:sym typeface="Clean" charset="0"/>
                </a:rPr>
                <a:t>env create</a:t>
              </a:r>
              <a:r>
                <a:rPr lang="en-US" sz="1200" dirty="0">
                  <a:solidFill>
                    <a:schemeClr val="accent6"/>
                  </a:solidFill>
                  <a:latin typeface="+mj-lt"/>
                  <a:ea typeface="Clean" charset="0"/>
                  <a:cs typeface="+mj-lt"/>
                  <a:sym typeface="Clean" charset="0"/>
                </a:rPr>
                <a:t> </a:t>
              </a:r>
              <a:endParaRPr lang="en-US" sz="1200" b="1" dirty="0">
                <a:solidFill>
                  <a:schemeClr val="accent6"/>
                </a:solidFill>
                <a:latin typeface="+mj-lt"/>
                <a:ea typeface="Clean" charset="0"/>
                <a:cs typeface="+mj-lt"/>
                <a:sym typeface="Clean" charset="0"/>
              </a:endParaRPr>
            </a:p>
          </p:txBody>
        </p:sp>
        <p:sp>
          <p:nvSpPr>
            <p:cNvPr id="45" name="Rectangle: Rounded Corners 44">
              <a:extLst>
                <a:ext uri="{FF2B5EF4-FFF2-40B4-BE49-F238E27FC236}">
                  <a16:creationId xmlns:a16="http://schemas.microsoft.com/office/drawing/2014/main" id="{A673DB1F-8C56-7D2C-9D7D-091C17F34367}"/>
                </a:ext>
              </a:extLst>
            </p:cNvPr>
            <p:cNvSpPr/>
            <p:nvPr/>
          </p:nvSpPr>
          <p:spPr>
            <a:xfrm>
              <a:off x="572769" y="1795965"/>
              <a:ext cx="2586687"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accent2"/>
                  </a:solidFill>
                  <a:latin typeface="+mj-lt"/>
                </a:rPr>
                <a:t>mamba </a:t>
              </a:r>
              <a:r>
                <a:rPr lang="en-US" sz="1000" dirty="0">
                  <a:solidFill>
                    <a:schemeClr val="bg1"/>
                  </a:solidFill>
                  <a:latin typeface="+mj-lt"/>
                </a:rPr>
                <a:t> </a:t>
              </a:r>
              <a:r>
                <a:rPr lang="en-US" sz="1000" b="1" dirty="0">
                  <a:solidFill>
                    <a:schemeClr val="accent4"/>
                  </a:solidFill>
                  <a:latin typeface="+mj-lt"/>
                </a:rPr>
                <a:t>env create  </a:t>
              </a:r>
              <a:r>
                <a:rPr lang="en-US" sz="1000" dirty="0">
                  <a:solidFill>
                    <a:schemeClr val="bg1"/>
                  </a:solidFill>
                  <a:latin typeface="+mj-lt"/>
                </a:rPr>
                <a:t>-f  {env-export-file-name}</a:t>
              </a:r>
            </a:p>
          </p:txBody>
        </p:sp>
      </p:grpSp>
      <p:sp>
        <p:nvSpPr>
          <p:cNvPr id="46" name="Google Shape;898;p88">
            <a:extLst>
              <a:ext uri="{FF2B5EF4-FFF2-40B4-BE49-F238E27FC236}">
                <a16:creationId xmlns:a16="http://schemas.microsoft.com/office/drawing/2014/main" id="{FD451403-1408-8299-FEDA-F880F7604582}"/>
              </a:ext>
            </a:extLst>
          </p:cNvPr>
          <p:cNvSpPr txBox="1"/>
          <p:nvPr/>
        </p:nvSpPr>
        <p:spPr>
          <a:xfrm>
            <a:off x="3882353" y="4277667"/>
            <a:ext cx="3056908"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**More information on ‘exporting’ to follow</a:t>
            </a:r>
            <a:endParaRPr lang="en-US" sz="1200" b="1" dirty="0">
              <a:solidFill>
                <a:schemeClr val="accent6"/>
              </a:solidFill>
              <a:latin typeface="+mj-lt"/>
              <a:ea typeface="Clean" charset="0"/>
              <a:cs typeface="+mj-lt"/>
              <a:sym typeface="Clean" charset="0"/>
            </a:endParaRPr>
          </a:p>
        </p:txBody>
      </p:sp>
    </p:spTree>
    <p:extLst>
      <p:ext uri="{BB962C8B-B14F-4D97-AF65-F5344CB8AC3E}">
        <p14:creationId xmlns:p14="http://schemas.microsoft.com/office/powerpoint/2010/main" val="34942770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Exporting &amp; recreating environments </a:t>
            </a:r>
            <a:endParaRPr sz="2400" dirty="0">
              <a:solidFill>
                <a:srgbClr val="F3F3F3"/>
              </a:solidFill>
              <a:latin typeface="+mj-lt"/>
              <a:ea typeface="Montserrat Light"/>
              <a:cs typeface="Montserrat Light"/>
              <a:sym typeface="Montserrat Light"/>
            </a:endParaRPr>
          </a:p>
        </p:txBody>
      </p:sp>
    </p:spTree>
    <p:extLst>
      <p:ext uri="{BB962C8B-B14F-4D97-AF65-F5344CB8AC3E}">
        <p14:creationId xmlns:p14="http://schemas.microsoft.com/office/powerpoint/2010/main" val="188468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are virtual environments?</a:t>
            </a:r>
          </a:p>
        </p:txBody>
      </p:sp>
      <p:sp>
        <p:nvSpPr>
          <p:cNvPr id="48" name="Google Shape;898;p88"/>
          <p:cNvSpPr txBox="1"/>
          <p:nvPr/>
        </p:nvSpPr>
        <p:spPr>
          <a:xfrm>
            <a:off x="572770" y="1182370"/>
            <a:ext cx="55549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Basically: isolated instances of software (the software is stored in dedicated folders) </a:t>
            </a:r>
          </a:p>
        </p:txBody>
      </p:sp>
      <p:grpSp>
        <p:nvGrpSpPr>
          <p:cNvPr id="20" name="Group 19">
            <a:extLst>
              <a:ext uri="{FF2B5EF4-FFF2-40B4-BE49-F238E27FC236}">
                <a16:creationId xmlns:a16="http://schemas.microsoft.com/office/drawing/2014/main" id="{9C68840F-D130-C9A2-B680-295EFFB33F1E}"/>
              </a:ext>
            </a:extLst>
          </p:cNvPr>
          <p:cNvGrpSpPr/>
          <p:nvPr/>
        </p:nvGrpSpPr>
        <p:grpSpPr>
          <a:xfrm>
            <a:off x="2226378" y="2374390"/>
            <a:ext cx="1309529" cy="1434448"/>
            <a:chOff x="4700016" y="2526682"/>
            <a:chExt cx="1883664" cy="1434448"/>
          </a:xfrm>
        </p:grpSpPr>
        <p:sp>
          <p:nvSpPr>
            <p:cNvPr id="3" name="Rectangle: Rounded Corners 2">
              <a:extLst>
                <a:ext uri="{FF2B5EF4-FFF2-40B4-BE49-F238E27FC236}">
                  <a16:creationId xmlns:a16="http://schemas.microsoft.com/office/drawing/2014/main" id="{3EC58F67-9652-87B3-4090-B1F2636F2F58}"/>
                </a:ext>
              </a:extLst>
            </p:cNvPr>
            <p:cNvSpPr/>
            <p:nvPr/>
          </p:nvSpPr>
          <p:spPr>
            <a:xfrm>
              <a:off x="4700016" y="3545298"/>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7" name="Rectangle: Rounded Corners 6">
              <a:extLst>
                <a:ext uri="{FF2B5EF4-FFF2-40B4-BE49-F238E27FC236}">
                  <a16:creationId xmlns:a16="http://schemas.microsoft.com/office/drawing/2014/main" id="{282DCC9C-A39D-3D15-806B-E8E55C623202}"/>
                </a:ext>
              </a:extLst>
            </p:cNvPr>
            <p:cNvSpPr/>
            <p:nvPr/>
          </p:nvSpPr>
          <p:spPr>
            <a:xfrm>
              <a:off x="4700016" y="3090452"/>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8" name="Rectangle: Rounded Corners 7">
              <a:extLst>
                <a:ext uri="{FF2B5EF4-FFF2-40B4-BE49-F238E27FC236}">
                  <a16:creationId xmlns:a16="http://schemas.microsoft.com/office/drawing/2014/main" id="{3A626C7E-8F82-3532-391A-473457DC7302}"/>
                </a:ext>
              </a:extLst>
            </p:cNvPr>
            <p:cNvSpPr/>
            <p:nvPr/>
          </p:nvSpPr>
          <p:spPr>
            <a:xfrm>
              <a:off x="4700016" y="2526682"/>
              <a:ext cx="1883664" cy="506060"/>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grpSp>
      <p:grpSp>
        <p:nvGrpSpPr>
          <p:cNvPr id="21" name="Group 20">
            <a:extLst>
              <a:ext uri="{FF2B5EF4-FFF2-40B4-BE49-F238E27FC236}">
                <a16:creationId xmlns:a16="http://schemas.microsoft.com/office/drawing/2014/main" id="{8CD968C7-89E6-2231-DEA8-EF8BCEAEBB7E}"/>
              </a:ext>
            </a:extLst>
          </p:cNvPr>
          <p:cNvGrpSpPr/>
          <p:nvPr/>
        </p:nvGrpSpPr>
        <p:grpSpPr>
          <a:xfrm>
            <a:off x="5983861" y="2484677"/>
            <a:ext cx="1883664" cy="1738630"/>
            <a:chOff x="6848856" y="2222500"/>
            <a:chExt cx="1883664" cy="1738630"/>
          </a:xfrm>
        </p:grpSpPr>
        <p:sp>
          <p:nvSpPr>
            <p:cNvPr id="10" name="Rectangle: Rounded Corners 9">
              <a:extLst>
                <a:ext uri="{FF2B5EF4-FFF2-40B4-BE49-F238E27FC236}">
                  <a16:creationId xmlns:a16="http://schemas.microsoft.com/office/drawing/2014/main" id="{0D38F9A4-257A-D23C-2342-C0CD996140AB}"/>
                </a:ext>
              </a:extLst>
            </p:cNvPr>
            <p:cNvSpPr/>
            <p:nvPr/>
          </p:nvSpPr>
          <p:spPr>
            <a:xfrm>
              <a:off x="7438294" y="2222500"/>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1</a:t>
              </a:r>
            </a:p>
          </p:txBody>
        </p:sp>
        <p:sp>
          <p:nvSpPr>
            <p:cNvPr id="13" name="Rectangle: Rounded Corners 12">
              <a:extLst>
                <a:ext uri="{FF2B5EF4-FFF2-40B4-BE49-F238E27FC236}">
                  <a16:creationId xmlns:a16="http://schemas.microsoft.com/office/drawing/2014/main" id="{ECEE4156-5429-38A9-2110-4DC73F8ADC7A}"/>
                </a:ext>
              </a:extLst>
            </p:cNvPr>
            <p:cNvSpPr/>
            <p:nvPr/>
          </p:nvSpPr>
          <p:spPr>
            <a:xfrm>
              <a:off x="6848856" y="3545298"/>
              <a:ext cx="1883664" cy="415832"/>
            </a:xfrm>
            <a:prstGeom prst="roundRect">
              <a:avLst/>
            </a:prstGeom>
            <a:solidFill>
              <a:srgbClr val="946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Hardware</a:t>
              </a:r>
            </a:p>
          </p:txBody>
        </p:sp>
        <p:sp>
          <p:nvSpPr>
            <p:cNvPr id="15" name="Rectangle: Rounded Corners 14">
              <a:extLst>
                <a:ext uri="{FF2B5EF4-FFF2-40B4-BE49-F238E27FC236}">
                  <a16:creationId xmlns:a16="http://schemas.microsoft.com/office/drawing/2014/main" id="{721BD701-73E5-61AF-33B3-39CE0D328AFA}"/>
                </a:ext>
              </a:extLst>
            </p:cNvPr>
            <p:cNvSpPr/>
            <p:nvPr/>
          </p:nvSpPr>
          <p:spPr>
            <a:xfrm>
              <a:off x="6848856" y="3090452"/>
              <a:ext cx="1883664" cy="415832"/>
            </a:xfrm>
            <a:prstGeom prst="roundRect">
              <a:avLst/>
            </a:prstGeom>
            <a:solidFill>
              <a:srgbClr val="588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rPr>
                <a:t>Host OS</a:t>
              </a:r>
            </a:p>
          </p:txBody>
        </p:sp>
        <p:sp>
          <p:nvSpPr>
            <p:cNvPr id="16" name="Rectangle: Rounded Corners 15">
              <a:extLst>
                <a:ext uri="{FF2B5EF4-FFF2-40B4-BE49-F238E27FC236}">
                  <a16:creationId xmlns:a16="http://schemas.microsoft.com/office/drawing/2014/main" id="{263223EB-CF96-AC75-A144-7D60D805E30B}"/>
                </a:ext>
              </a:extLst>
            </p:cNvPr>
            <p:cNvSpPr/>
            <p:nvPr/>
          </p:nvSpPr>
          <p:spPr>
            <a:xfrm>
              <a:off x="6848856" y="2526681"/>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sp>
          <p:nvSpPr>
            <p:cNvPr id="17" name="Rectangle: Rounded Corners 16">
              <a:extLst>
                <a:ext uri="{FF2B5EF4-FFF2-40B4-BE49-F238E27FC236}">
                  <a16:creationId xmlns:a16="http://schemas.microsoft.com/office/drawing/2014/main" id="{BEC5D9A0-4702-E8BD-FC42-8C52BF221773}"/>
                </a:ext>
              </a:extLst>
            </p:cNvPr>
            <p:cNvSpPr/>
            <p:nvPr/>
          </p:nvSpPr>
          <p:spPr>
            <a:xfrm>
              <a:off x="7481316" y="2526681"/>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sp>
          <p:nvSpPr>
            <p:cNvPr id="18" name="Rectangle: Rounded Corners 17">
              <a:extLst>
                <a:ext uri="{FF2B5EF4-FFF2-40B4-BE49-F238E27FC236}">
                  <a16:creationId xmlns:a16="http://schemas.microsoft.com/office/drawing/2014/main" id="{864A0E00-434B-B798-8553-60C994D0965E}"/>
                </a:ext>
              </a:extLst>
            </p:cNvPr>
            <p:cNvSpPr/>
            <p:nvPr/>
          </p:nvSpPr>
          <p:spPr>
            <a:xfrm>
              <a:off x="8113776" y="2526681"/>
              <a:ext cx="558548" cy="524757"/>
            </a:xfrm>
            <a:prstGeom prst="roundRect">
              <a:avLst/>
            </a:prstGeom>
            <a:solidFill>
              <a:srgbClr val="F1D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libs &amp; deps</a:t>
              </a:r>
            </a:p>
          </p:txBody>
        </p:sp>
        <p:sp>
          <p:nvSpPr>
            <p:cNvPr id="19" name="Rectangle: Rounded Corners 18">
              <a:extLst>
                <a:ext uri="{FF2B5EF4-FFF2-40B4-BE49-F238E27FC236}">
                  <a16:creationId xmlns:a16="http://schemas.microsoft.com/office/drawing/2014/main" id="{36A45616-B8AA-820A-9848-C5F3467E5EDF}"/>
                </a:ext>
              </a:extLst>
            </p:cNvPr>
            <p:cNvSpPr/>
            <p:nvPr/>
          </p:nvSpPr>
          <p:spPr>
            <a:xfrm>
              <a:off x="8074197" y="2222500"/>
              <a:ext cx="642774" cy="8519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err="1">
                  <a:solidFill>
                    <a:schemeClr val="tx1"/>
                  </a:solidFill>
                  <a:latin typeface="+mj-lt"/>
                </a:rPr>
                <a:t>VEnv</a:t>
              </a:r>
              <a:r>
                <a:rPr lang="en-US" sz="1000" dirty="0">
                  <a:solidFill>
                    <a:schemeClr val="tx1"/>
                  </a:solidFill>
                  <a:latin typeface="+mj-lt"/>
                </a:rPr>
                <a:t>. 2</a:t>
              </a:r>
            </a:p>
          </p:txBody>
        </p:sp>
      </p:grpSp>
      <p:sp>
        <p:nvSpPr>
          <p:cNvPr id="22" name="Google Shape;898;p88">
            <a:extLst>
              <a:ext uri="{FF2B5EF4-FFF2-40B4-BE49-F238E27FC236}">
                <a16:creationId xmlns:a16="http://schemas.microsoft.com/office/drawing/2014/main" id="{E0B99019-945A-DF2B-A1C5-69E89E170540}"/>
              </a:ext>
            </a:extLst>
          </p:cNvPr>
          <p:cNvSpPr txBox="1"/>
          <p:nvPr/>
        </p:nvSpPr>
        <p:spPr>
          <a:xfrm>
            <a:off x="855412" y="1672197"/>
            <a:ext cx="2145029"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Normally, software is installed directly on the operating system</a:t>
            </a:r>
          </a:p>
        </p:txBody>
      </p:sp>
      <p:cxnSp>
        <p:nvCxnSpPr>
          <p:cNvPr id="24" name="Straight Arrow Connector 23">
            <a:extLst>
              <a:ext uri="{FF2B5EF4-FFF2-40B4-BE49-F238E27FC236}">
                <a16:creationId xmlns:a16="http://schemas.microsoft.com/office/drawing/2014/main" id="{258C8A1E-938D-FA61-C016-ACA0FD7B5CE9}"/>
              </a:ext>
            </a:extLst>
          </p:cNvPr>
          <p:cNvCxnSpPr>
            <a:cxnSpLocks/>
            <a:stCxn id="22" idx="2"/>
            <a:endCxn id="8" idx="1"/>
          </p:cNvCxnSpPr>
          <p:nvPr/>
        </p:nvCxnSpPr>
        <p:spPr>
          <a:xfrm>
            <a:off x="1927927" y="2115395"/>
            <a:ext cx="298451" cy="5120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E57BDB4-7CFA-8CD9-4289-251B0130BD00}"/>
              </a:ext>
            </a:extLst>
          </p:cNvPr>
          <p:cNvCxnSpPr>
            <a:cxnSpLocks/>
            <a:stCxn id="22" idx="2"/>
            <a:endCxn id="7" idx="1"/>
          </p:cNvCxnSpPr>
          <p:nvPr/>
        </p:nvCxnSpPr>
        <p:spPr>
          <a:xfrm>
            <a:off x="1927927" y="2115395"/>
            <a:ext cx="298451" cy="10306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898;p88">
            <a:extLst>
              <a:ext uri="{FF2B5EF4-FFF2-40B4-BE49-F238E27FC236}">
                <a16:creationId xmlns:a16="http://schemas.microsoft.com/office/drawing/2014/main" id="{37FD1721-8D37-37B2-D46B-B05FB9D789E2}"/>
              </a:ext>
            </a:extLst>
          </p:cNvPr>
          <p:cNvSpPr txBox="1"/>
          <p:nvPr/>
        </p:nvSpPr>
        <p:spPr>
          <a:xfrm>
            <a:off x="5027520" y="1672197"/>
            <a:ext cx="33388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Virtual environments allow you to install software that will only be used while within the environment.</a:t>
            </a:r>
          </a:p>
        </p:txBody>
      </p:sp>
      <p:cxnSp>
        <p:nvCxnSpPr>
          <p:cNvPr id="32" name="Straight Arrow Connector 31">
            <a:extLst>
              <a:ext uri="{FF2B5EF4-FFF2-40B4-BE49-F238E27FC236}">
                <a16:creationId xmlns:a16="http://schemas.microsoft.com/office/drawing/2014/main" id="{3663EF48-460B-136E-B5C6-E0024FE7BA31}"/>
              </a:ext>
            </a:extLst>
          </p:cNvPr>
          <p:cNvCxnSpPr>
            <a:cxnSpLocks/>
            <a:stCxn id="31" idx="2"/>
            <a:endCxn id="10" idx="0"/>
          </p:cNvCxnSpPr>
          <p:nvPr/>
        </p:nvCxnSpPr>
        <p:spPr>
          <a:xfrm>
            <a:off x="6696935" y="2115395"/>
            <a:ext cx="197751" cy="36928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FF12374-4A40-5FAD-C8B8-5863547F7501}"/>
              </a:ext>
            </a:extLst>
          </p:cNvPr>
          <p:cNvCxnSpPr>
            <a:cxnSpLocks/>
            <a:stCxn id="31" idx="2"/>
            <a:endCxn id="19" idx="0"/>
          </p:cNvCxnSpPr>
          <p:nvPr/>
        </p:nvCxnSpPr>
        <p:spPr>
          <a:xfrm>
            <a:off x="6696935" y="2115395"/>
            <a:ext cx="833654" cy="36928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898;p88">
            <a:extLst>
              <a:ext uri="{FF2B5EF4-FFF2-40B4-BE49-F238E27FC236}">
                <a16:creationId xmlns:a16="http://schemas.microsoft.com/office/drawing/2014/main" id="{1E13A4DB-C801-AC01-1E81-2C1B7099AC26}"/>
              </a:ext>
            </a:extLst>
          </p:cNvPr>
          <p:cNvSpPr txBox="1"/>
          <p:nvPr/>
        </p:nvSpPr>
        <p:spPr>
          <a:xfrm>
            <a:off x="4018792" y="2938160"/>
            <a:ext cx="1598166"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While outside the virtual environment, normal system software is used</a:t>
            </a:r>
          </a:p>
        </p:txBody>
      </p:sp>
      <p:cxnSp>
        <p:nvCxnSpPr>
          <p:cNvPr id="45" name="Straight Arrow Connector 44">
            <a:extLst>
              <a:ext uri="{FF2B5EF4-FFF2-40B4-BE49-F238E27FC236}">
                <a16:creationId xmlns:a16="http://schemas.microsoft.com/office/drawing/2014/main" id="{464EE732-05D8-82C8-4BD9-F1F9F9BECD19}"/>
              </a:ext>
            </a:extLst>
          </p:cNvPr>
          <p:cNvCxnSpPr>
            <a:cxnSpLocks/>
            <a:stCxn id="40" idx="3"/>
            <a:endCxn id="15" idx="1"/>
          </p:cNvCxnSpPr>
          <p:nvPr/>
        </p:nvCxnSpPr>
        <p:spPr>
          <a:xfrm>
            <a:off x="5616958" y="3265942"/>
            <a:ext cx="366903" cy="29460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DF5CDFE-50FF-9C0C-F500-57884EF29EAA}"/>
              </a:ext>
            </a:extLst>
          </p:cNvPr>
          <p:cNvCxnSpPr>
            <a:cxnSpLocks/>
            <a:stCxn id="40" idx="3"/>
            <a:endCxn id="16" idx="1"/>
          </p:cNvCxnSpPr>
          <p:nvPr/>
        </p:nvCxnSpPr>
        <p:spPr>
          <a:xfrm flipV="1">
            <a:off x="5616958" y="3051237"/>
            <a:ext cx="366903" cy="21470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609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exporting conda environments and why do it?</a:t>
            </a:r>
          </a:p>
        </p:txBody>
      </p:sp>
    </p:spTree>
    <p:extLst>
      <p:ext uri="{BB962C8B-B14F-4D97-AF65-F5344CB8AC3E}">
        <p14:creationId xmlns:p14="http://schemas.microsoft.com/office/powerpoint/2010/main" val="22081870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exporting conda environments and why do it?</a:t>
            </a:r>
          </a:p>
        </p:txBody>
      </p:sp>
      <p:sp>
        <p:nvSpPr>
          <p:cNvPr id="48" name="Google Shape;898;p88"/>
          <p:cNvSpPr txBox="1"/>
          <p:nvPr/>
        </p:nvSpPr>
        <p:spPr>
          <a:xfrm>
            <a:off x="572771" y="1182370"/>
            <a:ext cx="3586480"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Exporting an environment creates a file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lists</a:t>
            </a:r>
            <a:r>
              <a:rPr lang="en-US" sz="1200" dirty="0">
                <a:solidFill>
                  <a:schemeClr val="accent6"/>
                </a:solidFill>
                <a:latin typeface="+mj-lt"/>
                <a:ea typeface="Clean" charset="0"/>
                <a:cs typeface="+mj-lt"/>
                <a:sym typeface="Clean" charset="0"/>
              </a:rPr>
              <a:t> all the </a:t>
            </a:r>
            <a:r>
              <a:rPr lang="en-US" sz="1200" b="1" dirty="0">
                <a:solidFill>
                  <a:schemeClr val="accent6"/>
                </a:solidFill>
                <a:latin typeface="+mj-lt"/>
                <a:ea typeface="Clean" charset="0"/>
                <a:cs typeface="+mj-lt"/>
                <a:sym typeface="Clean" charset="0"/>
              </a:rPr>
              <a:t>packages and version </a:t>
            </a:r>
            <a:r>
              <a:rPr lang="en-US" sz="1200" dirty="0">
                <a:solidFill>
                  <a:schemeClr val="accent6"/>
                </a:solidFill>
                <a:latin typeface="+mj-lt"/>
                <a:ea typeface="Clean" charset="0"/>
                <a:cs typeface="+mj-lt"/>
                <a:sym typeface="Clean" charset="0"/>
              </a:rPr>
              <a:t>that are </a:t>
            </a:r>
            <a:r>
              <a:rPr lang="en-US" sz="1200" b="1" dirty="0">
                <a:solidFill>
                  <a:schemeClr val="accent6"/>
                </a:solidFill>
                <a:latin typeface="+mj-lt"/>
                <a:ea typeface="Clean" charset="0"/>
                <a:cs typeface="+mj-lt"/>
                <a:sym typeface="Clean" charset="0"/>
              </a:rPr>
              <a:t>installed in</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environment</a:t>
            </a:r>
            <a:r>
              <a:rPr lang="en-US" sz="1200" dirty="0">
                <a:solidFill>
                  <a:schemeClr val="accent6"/>
                </a:solidFill>
                <a:latin typeface="+mj-lt"/>
                <a:ea typeface="Clean" charset="0"/>
                <a:cs typeface="+mj-lt"/>
                <a:sym typeface="Clean" charset="0"/>
              </a:rPr>
              <a:t>. It will also save the channels, and any environment variables saved to the environment.</a:t>
            </a:r>
            <a:endParaRPr lang="en-US" sz="1200" b="1" dirty="0">
              <a:solidFill>
                <a:schemeClr val="accent6"/>
              </a:solidFill>
              <a:latin typeface="+mj-lt"/>
              <a:ea typeface="Clean" charset="0"/>
              <a:cs typeface="+mj-lt"/>
              <a:sym typeface="Clean" charset="0"/>
            </a:endParaRPr>
          </a:p>
        </p:txBody>
      </p:sp>
      <p:pic>
        <p:nvPicPr>
          <p:cNvPr id="8" name="Picture 7">
            <a:extLst>
              <a:ext uri="{FF2B5EF4-FFF2-40B4-BE49-F238E27FC236}">
                <a16:creationId xmlns:a16="http://schemas.microsoft.com/office/drawing/2014/main" id="{AA494B23-1A00-6361-A733-98DBAC108B6F}"/>
              </a:ext>
            </a:extLst>
          </p:cNvPr>
          <p:cNvPicPr>
            <a:picLocks noChangeAspect="1"/>
          </p:cNvPicPr>
          <p:nvPr/>
        </p:nvPicPr>
        <p:blipFill>
          <a:blip r:embed="rId2"/>
          <a:stretch>
            <a:fillRect/>
          </a:stretch>
        </p:blipFill>
        <p:spPr>
          <a:xfrm>
            <a:off x="5191482" y="1106028"/>
            <a:ext cx="2701568" cy="3513107"/>
          </a:xfrm>
          <a:prstGeom prst="rect">
            <a:avLst/>
          </a:prstGeom>
        </p:spPr>
      </p:pic>
    </p:spTree>
    <p:extLst>
      <p:ext uri="{BB962C8B-B14F-4D97-AF65-F5344CB8AC3E}">
        <p14:creationId xmlns:p14="http://schemas.microsoft.com/office/powerpoint/2010/main" val="16379076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exporting conda environments and why do it?</a:t>
            </a:r>
          </a:p>
        </p:txBody>
      </p:sp>
      <p:sp>
        <p:nvSpPr>
          <p:cNvPr id="48" name="Google Shape;898;p88"/>
          <p:cNvSpPr txBox="1"/>
          <p:nvPr/>
        </p:nvSpPr>
        <p:spPr>
          <a:xfrm>
            <a:off x="572771" y="1182370"/>
            <a:ext cx="3586480"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Exporting an environment creates a file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lists</a:t>
            </a:r>
            <a:r>
              <a:rPr lang="en-US" sz="1200" dirty="0">
                <a:solidFill>
                  <a:schemeClr val="accent6"/>
                </a:solidFill>
                <a:latin typeface="+mj-lt"/>
                <a:ea typeface="Clean" charset="0"/>
                <a:cs typeface="+mj-lt"/>
                <a:sym typeface="Clean" charset="0"/>
              </a:rPr>
              <a:t> all the </a:t>
            </a:r>
            <a:r>
              <a:rPr lang="en-US" sz="1200" b="1" dirty="0">
                <a:solidFill>
                  <a:schemeClr val="accent6"/>
                </a:solidFill>
                <a:latin typeface="+mj-lt"/>
                <a:ea typeface="Clean" charset="0"/>
                <a:cs typeface="+mj-lt"/>
                <a:sym typeface="Clean" charset="0"/>
              </a:rPr>
              <a:t>packages and version </a:t>
            </a:r>
            <a:r>
              <a:rPr lang="en-US" sz="1200" dirty="0">
                <a:solidFill>
                  <a:schemeClr val="accent6"/>
                </a:solidFill>
                <a:latin typeface="+mj-lt"/>
                <a:ea typeface="Clean" charset="0"/>
                <a:cs typeface="+mj-lt"/>
                <a:sym typeface="Clean" charset="0"/>
              </a:rPr>
              <a:t>that are </a:t>
            </a:r>
            <a:r>
              <a:rPr lang="en-US" sz="1200" b="1" dirty="0">
                <a:solidFill>
                  <a:schemeClr val="accent6"/>
                </a:solidFill>
                <a:latin typeface="+mj-lt"/>
                <a:ea typeface="Clean" charset="0"/>
                <a:cs typeface="+mj-lt"/>
                <a:sym typeface="Clean" charset="0"/>
              </a:rPr>
              <a:t>installed in</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environment</a:t>
            </a:r>
            <a:r>
              <a:rPr lang="en-US" sz="1200" dirty="0">
                <a:solidFill>
                  <a:schemeClr val="accent6"/>
                </a:solidFill>
                <a:latin typeface="+mj-lt"/>
                <a:ea typeface="Clean" charset="0"/>
                <a:cs typeface="+mj-lt"/>
                <a:sym typeface="Clean" charset="0"/>
              </a:rPr>
              <a:t>. It will also save the channels, and any environment variables saved to the environment.</a:t>
            </a:r>
            <a:endParaRPr lang="en-US" sz="1200" b="1" dirty="0">
              <a:solidFill>
                <a:schemeClr val="accent6"/>
              </a:solidFill>
              <a:latin typeface="+mj-lt"/>
              <a:ea typeface="Clean" charset="0"/>
              <a:cs typeface="+mj-lt"/>
              <a:sym typeface="Clean" charset="0"/>
            </a:endParaRPr>
          </a:p>
        </p:txBody>
      </p:sp>
      <p:sp>
        <p:nvSpPr>
          <p:cNvPr id="4" name="Google Shape;898;p88">
            <a:extLst>
              <a:ext uri="{FF2B5EF4-FFF2-40B4-BE49-F238E27FC236}">
                <a16:creationId xmlns:a16="http://schemas.microsoft.com/office/drawing/2014/main" id="{F0F5B1A9-5EAF-41CE-6F1E-CAC033CD9C8C}"/>
              </a:ext>
            </a:extLst>
          </p:cNvPr>
          <p:cNvSpPr txBox="1"/>
          <p:nvPr/>
        </p:nvSpPr>
        <p:spPr>
          <a:xfrm>
            <a:off x="572771" y="2104621"/>
            <a:ext cx="358648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This </a:t>
            </a:r>
            <a:r>
              <a:rPr lang="en-US" sz="1200" b="1" dirty="0">
                <a:solidFill>
                  <a:schemeClr val="accent6"/>
                </a:solidFill>
                <a:latin typeface="+mj-lt"/>
                <a:ea typeface="Clean" charset="0"/>
                <a:cs typeface="+mj-lt"/>
                <a:sym typeface="Clean" charset="0"/>
              </a:rPr>
              <a:t>file can be saved to a repository </a:t>
            </a:r>
            <a:r>
              <a:rPr lang="en-US" sz="1200" dirty="0">
                <a:solidFill>
                  <a:schemeClr val="accent6"/>
                </a:solidFill>
                <a:latin typeface="+mj-lt"/>
                <a:ea typeface="Clean" charset="0"/>
                <a:cs typeface="+mj-lt"/>
                <a:sym typeface="Clean" charset="0"/>
              </a:rPr>
              <a:t>of your project code for others to be able to easily create an environment that will successfully run your code.</a:t>
            </a:r>
            <a:endParaRPr lang="en-US" sz="1200" b="1" dirty="0">
              <a:solidFill>
                <a:schemeClr val="accent6"/>
              </a:solidFill>
              <a:latin typeface="+mj-lt"/>
              <a:ea typeface="Clean" charset="0"/>
              <a:cs typeface="+mj-lt"/>
              <a:sym typeface="Clean" charset="0"/>
            </a:endParaRPr>
          </a:p>
        </p:txBody>
      </p:sp>
      <p:pic>
        <p:nvPicPr>
          <p:cNvPr id="8" name="Picture 7">
            <a:extLst>
              <a:ext uri="{FF2B5EF4-FFF2-40B4-BE49-F238E27FC236}">
                <a16:creationId xmlns:a16="http://schemas.microsoft.com/office/drawing/2014/main" id="{AA494B23-1A00-6361-A733-98DBAC108B6F}"/>
              </a:ext>
            </a:extLst>
          </p:cNvPr>
          <p:cNvPicPr>
            <a:picLocks noChangeAspect="1"/>
          </p:cNvPicPr>
          <p:nvPr/>
        </p:nvPicPr>
        <p:blipFill>
          <a:blip r:embed="rId2"/>
          <a:stretch>
            <a:fillRect/>
          </a:stretch>
        </p:blipFill>
        <p:spPr>
          <a:xfrm>
            <a:off x="5191482" y="1106028"/>
            <a:ext cx="2701568" cy="3513107"/>
          </a:xfrm>
          <a:prstGeom prst="rect">
            <a:avLst/>
          </a:prstGeom>
        </p:spPr>
      </p:pic>
    </p:spTree>
    <p:extLst>
      <p:ext uri="{BB962C8B-B14F-4D97-AF65-F5344CB8AC3E}">
        <p14:creationId xmlns:p14="http://schemas.microsoft.com/office/powerpoint/2010/main" val="27340043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exporting conda environments and why do it?</a:t>
            </a:r>
          </a:p>
        </p:txBody>
      </p:sp>
      <p:sp>
        <p:nvSpPr>
          <p:cNvPr id="48" name="Google Shape;898;p88"/>
          <p:cNvSpPr txBox="1"/>
          <p:nvPr/>
        </p:nvSpPr>
        <p:spPr>
          <a:xfrm>
            <a:off x="572771" y="1182370"/>
            <a:ext cx="3586480"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Exporting an environment creates a file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lists</a:t>
            </a:r>
            <a:r>
              <a:rPr lang="en-US" sz="1200" dirty="0">
                <a:solidFill>
                  <a:schemeClr val="accent6"/>
                </a:solidFill>
                <a:latin typeface="+mj-lt"/>
                <a:ea typeface="Clean" charset="0"/>
                <a:cs typeface="+mj-lt"/>
                <a:sym typeface="Clean" charset="0"/>
              </a:rPr>
              <a:t> all the </a:t>
            </a:r>
            <a:r>
              <a:rPr lang="en-US" sz="1200" b="1" dirty="0">
                <a:solidFill>
                  <a:schemeClr val="accent6"/>
                </a:solidFill>
                <a:latin typeface="+mj-lt"/>
                <a:ea typeface="Clean" charset="0"/>
                <a:cs typeface="+mj-lt"/>
                <a:sym typeface="Clean" charset="0"/>
              </a:rPr>
              <a:t>packages and version </a:t>
            </a:r>
            <a:r>
              <a:rPr lang="en-US" sz="1200" dirty="0">
                <a:solidFill>
                  <a:schemeClr val="accent6"/>
                </a:solidFill>
                <a:latin typeface="+mj-lt"/>
                <a:ea typeface="Clean" charset="0"/>
                <a:cs typeface="+mj-lt"/>
                <a:sym typeface="Clean" charset="0"/>
              </a:rPr>
              <a:t>that are </a:t>
            </a:r>
            <a:r>
              <a:rPr lang="en-US" sz="1200" b="1" dirty="0">
                <a:solidFill>
                  <a:schemeClr val="accent6"/>
                </a:solidFill>
                <a:latin typeface="+mj-lt"/>
                <a:ea typeface="Clean" charset="0"/>
                <a:cs typeface="+mj-lt"/>
                <a:sym typeface="Clean" charset="0"/>
              </a:rPr>
              <a:t>installed in</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environment</a:t>
            </a:r>
            <a:r>
              <a:rPr lang="en-US" sz="1200" dirty="0">
                <a:solidFill>
                  <a:schemeClr val="accent6"/>
                </a:solidFill>
                <a:latin typeface="+mj-lt"/>
                <a:ea typeface="Clean" charset="0"/>
                <a:cs typeface="+mj-lt"/>
                <a:sym typeface="Clean" charset="0"/>
              </a:rPr>
              <a:t>. It will also save the channels, and any environment variables saved to the environment.</a:t>
            </a:r>
            <a:endParaRPr lang="en-US" sz="1200" b="1" dirty="0">
              <a:solidFill>
                <a:schemeClr val="accent6"/>
              </a:solidFill>
              <a:latin typeface="+mj-lt"/>
              <a:ea typeface="Clean" charset="0"/>
              <a:cs typeface="+mj-lt"/>
              <a:sym typeface="Clean" charset="0"/>
            </a:endParaRPr>
          </a:p>
        </p:txBody>
      </p:sp>
      <p:sp>
        <p:nvSpPr>
          <p:cNvPr id="4" name="Google Shape;898;p88">
            <a:extLst>
              <a:ext uri="{FF2B5EF4-FFF2-40B4-BE49-F238E27FC236}">
                <a16:creationId xmlns:a16="http://schemas.microsoft.com/office/drawing/2014/main" id="{F0F5B1A9-5EAF-41CE-6F1E-CAC033CD9C8C}"/>
              </a:ext>
            </a:extLst>
          </p:cNvPr>
          <p:cNvSpPr txBox="1"/>
          <p:nvPr/>
        </p:nvSpPr>
        <p:spPr>
          <a:xfrm>
            <a:off x="572771" y="2104621"/>
            <a:ext cx="358648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This </a:t>
            </a:r>
            <a:r>
              <a:rPr lang="en-US" sz="1200" b="1" dirty="0">
                <a:solidFill>
                  <a:schemeClr val="accent6"/>
                </a:solidFill>
                <a:latin typeface="+mj-lt"/>
                <a:ea typeface="Clean" charset="0"/>
                <a:cs typeface="+mj-lt"/>
                <a:sym typeface="Clean" charset="0"/>
              </a:rPr>
              <a:t>file can be saved to a repository </a:t>
            </a:r>
            <a:r>
              <a:rPr lang="en-US" sz="1200" dirty="0">
                <a:solidFill>
                  <a:schemeClr val="accent6"/>
                </a:solidFill>
                <a:latin typeface="+mj-lt"/>
                <a:ea typeface="Clean" charset="0"/>
                <a:cs typeface="+mj-lt"/>
                <a:sym typeface="Clean" charset="0"/>
              </a:rPr>
              <a:t>of your project code for others to be able to easily create an environment that will successfully run your code.</a:t>
            </a:r>
            <a:endParaRPr lang="en-US" sz="1200" b="1" dirty="0">
              <a:solidFill>
                <a:schemeClr val="accent6"/>
              </a:solidFill>
              <a:latin typeface="+mj-lt"/>
              <a:ea typeface="Clean" charset="0"/>
              <a:cs typeface="+mj-lt"/>
              <a:sym typeface="Clean" charset="0"/>
            </a:endParaRPr>
          </a:p>
        </p:txBody>
      </p:sp>
      <p:sp>
        <p:nvSpPr>
          <p:cNvPr id="5" name="Google Shape;898;p88">
            <a:extLst>
              <a:ext uri="{FF2B5EF4-FFF2-40B4-BE49-F238E27FC236}">
                <a16:creationId xmlns:a16="http://schemas.microsoft.com/office/drawing/2014/main" id="{1AC7400E-90A5-F630-FB76-7A0E69918DF0}"/>
              </a:ext>
            </a:extLst>
          </p:cNvPr>
          <p:cNvSpPr txBox="1"/>
          <p:nvPr/>
        </p:nvSpPr>
        <p:spPr>
          <a:xfrm>
            <a:off x="572771" y="2814506"/>
            <a:ext cx="358648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Can also be </a:t>
            </a:r>
            <a:r>
              <a:rPr lang="en-US" sz="1200" b="1" dirty="0">
                <a:solidFill>
                  <a:schemeClr val="accent6"/>
                </a:solidFill>
                <a:latin typeface="+mj-lt"/>
                <a:ea typeface="Clean" charset="0"/>
                <a:cs typeface="+mj-lt"/>
                <a:sym typeface="Clean" charset="0"/>
              </a:rPr>
              <a:t>used by you to recreate the environment</a:t>
            </a:r>
            <a:r>
              <a:rPr lang="en-US" sz="1200" dirty="0">
                <a:solidFill>
                  <a:schemeClr val="accent6"/>
                </a:solidFill>
                <a:latin typeface="+mj-lt"/>
                <a:ea typeface="Clean" charset="0"/>
                <a:cs typeface="+mj-lt"/>
                <a:sym typeface="Clean" charset="0"/>
              </a:rPr>
              <a:t>, in the case where you have not touched the code for years and need to once again work on it.</a:t>
            </a:r>
            <a:endParaRPr lang="en-US" sz="1200" b="1" dirty="0">
              <a:solidFill>
                <a:schemeClr val="accent6"/>
              </a:solidFill>
              <a:latin typeface="+mj-lt"/>
              <a:ea typeface="Clean" charset="0"/>
              <a:cs typeface="+mj-lt"/>
              <a:sym typeface="Clean" charset="0"/>
            </a:endParaRPr>
          </a:p>
        </p:txBody>
      </p:sp>
      <p:pic>
        <p:nvPicPr>
          <p:cNvPr id="8" name="Picture 7">
            <a:extLst>
              <a:ext uri="{FF2B5EF4-FFF2-40B4-BE49-F238E27FC236}">
                <a16:creationId xmlns:a16="http://schemas.microsoft.com/office/drawing/2014/main" id="{AA494B23-1A00-6361-A733-98DBAC108B6F}"/>
              </a:ext>
            </a:extLst>
          </p:cNvPr>
          <p:cNvPicPr>
            <a:picLocks noChangeAspect="1"/>
          </p:cNvPicPr>
          <p:nvPr/>
        </p:nvPicPr>
        <p:blipFill>
          <a:blip r:embed="rId2"/>
          <a:stretch>
            <a:fillRect/>
          </a:stretch>
        </p:blipFill>
        <p:spPr>
          <a:xfrm>
            <a:off x="5191482" y="1106028"/>
            <a:ext cx="2701568" cy="3513107"/>
          </a:xfrm>
          <a:prstGeom prst="rect">
            <a:avLst/>
          </a:prstGeom>
        </p:spPr>
      </p:pic>
    </p:spTree>
    <p:extLst>
      <p:ext uri="{BB962C8B-B14F-4D97-AF65-F5344CB8AC3E}">
        <p14:creationId xmlns:p14="http://schemas.microsoft.com/office/powerpoint/2010/main" val="2860291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exporting conda environments and why do it?</a:t>
            </a:r>
          </a:p>
        </p:txBody>
      </p:sp>
      <p:sp>
        <p:nvSpPr>
          <p:cNvPr id="48" name="Google Shape;898;p88"/>
          <p:cNvSpPr txBox="1"/>
          <p:nvPr/>
        </p:nvSpPr>
        <p:spPr>
          <a:xfrm>
            <a:off x="572771" y="1182370"/>
            <a:ext cx="3586480"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Exporting an environment creates a file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lists</a:t>
            </a:r>
            <a:r>
              <a:rPr lang="en-US" sz="1200" dirty="0">
                <a:solidFill>
                  <a:schemeClr val="accent6"/>
                </a:solidFill>
                <a:latin typeface="+mj-lt"/>
                <a:ea typeface="Clean" charset="0"/>
                <a:cs typeface="+mj-lt"/>
                <a:sym typeface="Clean" charset="0"/>
              </a:rPr>
              <a:t> all the </a:t>
            </a:r>
            <a:r>
              <a:rPr lang="en-US" sz="1200" b="1" dirty="0">
                <a:solidFill>
                  <a:schemeClr val="accent6"/>
                </a:solidFill>
                <a:latin typeface="+mj-lt"/>
                <a:ea typeface="Clean" charset="0"/>
                <a:cs typeface="+mj-lt"/>
                <a:sym typeface="Clean" charset="0"/>
              </a:rPr>
              <a:t>packages and version </a:t>
            </a:r>
            <a:r>
              <a:rPr lang="en-US" sz="1200" dirty="0">
                <a:solidFill>
                  <a:schemeClr val="accent6"/>
                </a:solidFill>
                <a:latin typeface="+mj-lt"/>
                <a:ea typeface="Clean" charset="0"/>
                <a:cs typeface="+mj-lt"/>
                <a:sym typeface="Clean" charset="0"/>
              </a:rPr>
              <a:t>that are </a:t>
            </a:r>
            <a:r>
              <a:rPr lang="en-US" sz="1200" b="1" dirty="0">
                <a:solidFill>
                  <a:schemeClr val="accent6"/>
                </a:solidFill>
                <a:latin typeface="+mj-lt"/>
                <a:ea typeface="Clean" charset="0"/>
                <a:cs typeface="+mj-lt"/>
                <a:sym typeface="Clean" charset="0"/>
              </a:rPr>
              <a:t>installed in</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environment</a:t>
            </a:r>
            <a:r>
              <a:rPr lang="en-US" sz="1200" dirty="0">
                <a:solidFill>
                  <a:schemeClr val="accent6"/>
                </a:solidFill>
                <a:latin typeface="+mj-lt"/>
                <a:ea typeface="Clean" charset="0"/>
                <a:cs typeface="+mj-lt"/>
                <a:sym typeface="Clean" charset="0"/>
              </a:rPr>
              <a:t>. It will also save the channels, and any environment variables saved to the environment.</a:t>
            </a:r>
            <a:endParaRPr lang="en-US" sz="1200" b="1" dirty="0">
              <a:solidFill>
                <a:schemeClr val="accent6"/>
              </a:solidFill>
              <a:latin typeface="+mj-lt"/>
              <a:ea typeface="Clean" charset="0"/>
              <a:cs typeface="+mj-lt"/>
              <a:sym typeface="Clean" charset="0"/>
            </a:endParaRPr>
          </a:p>
        </p:txBody>
      </p:sp>
      <p:sp>
        <p:nvSpPr>
          <p:cNvPr id="4" name="Google Shape;898;p88">
            <a:extLst>
              <a:ext uri="{FF2B5EF4-FFF2-40B4-BE49-F238E27FC236}">
                <a16:creationId xmlns:a16="http://schemas.microsoft.com/office/drawing/2014/main" id="{F0F5B1A9-5EAF-41CE-6F1E-CAC033CD9C8C}"/>
              </a:ext>
            </a:extLst>
          </p:cNvPr>
          <p:cNvSpPr txBox="1"/>
          <p:nvPr/>
        </p:nvSpPr>
        <p:spPr>
          <a:xfrm>
            <a:off x="572771" y="2104621"/>
            <a:ext cx="358648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This </a:t>
            </a:r>
            <a:r>
              <a:rPr lang="en-US" sz="1200" b="1" dirty="0">
                <a:solidFill>
                  <a:schemeClr val="accent6"/>
                </a:solidFill>
                <a:latin typeface="+mj-lt"/>
                <a:ea typeface="Clean" charset="0"/>
                <a:cs typeface="+mj-lt"/>
                <a:sym typeface="Clean" charset="0"/>
              </a:rPr>
              <a:t>file can be saved to a repository </a:t>
            </a:r>
            <a:r>
              <a:rPr lang="en-US" sz="1200" dirty="0">
                <a:solidFill>
                  <a:schemeClr val="accent6"/>
                </a:solidFill>
                <a:latin typeface="+mj-lt"/>
                <a:ea typeface="Clean" charset="0"/>
                <a:cs typeface="+mj-lt"/>
                <a:sym typeface="Clean" charset="0"/>
              </a:rPr>
              <a:t>of your project code for others to be able to easily create an environment that will successfully run your code.</a:t>
            </a:r>
            <a:endParaRPr lang="en-US" sz="1200" b="1" dirty="0">
              <a:solidFill>
                <a:schemeClr val="accent6"/>
              </a:solidFill>
              <a:latin typeface="+mj-lt"/>
              <a:ea typeface="Clean" charset="0"/>
              <a:cs typeface="+mj-lt"/>
              <a:sym typeface="Clean" charset="0"/>
            </a:endParaRPr>
          </a:p>
        </p:txBody>
      </p:sp>
      <p:sp>
        <p:nvSpPr>
          <p:cNvPr id="5" name="Google Shape;898;p88">
            <a:extLst>
              <a:ext uri="{FF2B5EF4-FFF2-40B4-BE49-F238E27FC236}">
                <a16:creationId xmlns:a16="http://schemas.microsoft.com/office/drawing/2014/main" id="{1AC7400E-90A5-F630-FB76-7A0E69918DF0}"/>
              </a:ext>
            </a:extLst>
          </p:cNvPr>
          <p:cNvSpPr txBox="1"/>
          <p:nvPr/>
        </p:nvSpPr>
        <p:spPr>
          <a:xfrm>
            <a:off x="572771" y="2814506"/>
            <a:ext cx="358648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Can also be </a:t>
            </a:r>
            <a:r>
              <a:rPr lang="en-US" sz="1200" b="1" dirty="0">
                <a:solidFill>
                  <a:schemeClr val="accent6"/>
                </a:solidFill>
                <a:latin typeface="+mj-lt"/>
                <a:ea typeface="Clean" charset="0"/>
                <a:cs typeface="+mj-lt"/>
                <a:sym typeface="Clean" charset="0"/>
              </a:rPr>
              <a:t>used by you to recreate the environment</a:t>
            </a:r>
            <a:r>
              <a:rPr lang="en-US" sz="1200" dirty="0">
                <a:solidFill>
                  <a:schemeClr val="accent6"/>
                </a:solidFill>
                <a:latin typeface="+mj-lt"/>
                <a:ea typeface="Clean" charset="0"/>
                <a:cs typeface="+mj-lt"/>
                <a:sym typeface="Clean" charset="0"/>
              </a:rPr>
              <a:t>, in the case where you have not touched the code for years and need to once again work on it.</a:t>
            </a:r>
            <a:endParaRPr lang="en-US" sz="1200" b="1" dirty="0">
              <a:solidFill>
                <a:schemeClr val="accent6"/>
              </a:solidFill>
              <a:latin typeface="+mj-lt"/>
              <a:ea typeface="Clean" charset="0"/>
              <a:cs typeface="+mj-lt"/>
              <a:sym typeface="Clean" charset="0"/>
            </a:endParaRPr>
          </a:p>
        </p:txBody>
      </p:sp>
      <p:pic>
        <p:nvPicPr>
          <p:cNvPr id="8" name="Picture 7">
            <a:extLst>
              <a:ext uri="{FF2B5EF4-FFF2-40B4-BE49-F238E27FC236}">
                <a16:creationId xmlns:a16="http://schemas.microsoft.com/office/drawing/2014/main" id="{AA494B23-1A00-6361-A733-98DBAC108B6F}"/>
              </a:ext>
            </a:extLst>
          </p:cNvPr>
          <p:cNvPicPr>
            <a:picLocks noChangeAspect="1"/>
          </p:cNvPicPr>
          <p:nvPr/>
        </p:nvPicPr>
        <p:blipFill>
          <a:blip r:embed="rId2"/>
          <a:stretch>
            <a:fillRect/>
          </a:stretch>
        </p:blipFill>
        <p:spPr>
          <a:xfrm>
            <a:off x="5191482" y="1106028"/>
            <a:ext cx="2701568" cy="3513107"/>
          </a:xfrm>
          <a:prstGeom prst="rect">
            <a:avLst/>
          </a:prstGeom>
        </p:spPr>
      </p:pic>
      <p:sp>
        <p:nvSpPr>
          <p:cNvPr id="2" name="Google Shape;898;p88">
            <a:extLst>
              <a:ext uri="{FF2B5EF4-FFF2-40B4-BE49-F238E27FC236}">
                <a16:creationId xmlns:a16="http://schemas.microsoft.com/office/drawing/2014/main" id="{B191CF94-7C1F-8425-84E7-914008B44451}"/>
              </a:ext>
            </a:extLst>
          </p:cNvPr>
          <p:cNvSpPr txBox="1"/>
          <p:nvPr/>
        </p:nvSpPr>
        <p:spPr>
          <a:xfrm>
            <a:off x="572771" y="3558822"/>
            <a:ext cx="35864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Can also be </a:t>
            </a:r>
            <a:r>
              <a:rPr lang="en-US" sz="1200" b="1" dirty="0">
                <a:solidFill>
                  <a:schemeClr val="accent6"/>
                </a:solidFill>
                <a:latin typeface="+mj-lt"/>
                <a:ea typeface="Clean" charset="0"/>
                <a:cs typeface="+mj-lt"/>
                <a:sym typeface="Clean" charset="0"/>
              </a:rPr>
              <a:t>used in docker image creation</a:t>
            </a:r>
            <a:r>
              <a:rPr lang="en-US" sz="1200" dirty="0">
                <a:solidFill>
                  <a:schemeClr val="accent6"/>
                </a:solidFill>
                <a:latin typeface="+mj-lt"/>
                <a:ea typeface="Clean" charset="0"/>
                <a:cs typeface="+mj-lt"/>
                <a:sym typeface="Clean" charset="0"/>
              </a:rPr>
              <a:t> whenever you need to containerize your code.</a:t>
            </a:r>
            <a:endParaRPr lang="en-US" sz="1200" b="1" dirty="0">
              <a:solidFill>
                <a:schemeClr val="accent6"/>
              </a:solidFill>
              <a:latin typeface="+mj-lt"/>
              <a:ea typeface="Clean" charset="0"/>
              <a:cs typeface="+mj-lt"/>
              <a:sym typeface="Clean" charset="0"/>
            </a:endParaRPr>
          </a:p>
        </p:txBody>
      </p:sp>
    </p:spTree>
    <p:extLst>
      <p:ext uri="{BB962C8B-B14F-4D97-AF65-F5344CB8AC3E}">
        <p14:creationId xmlns:p14="http://schemas.microsoft.com/office/powerpoint/2010/main" val="19008226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What is exporting conda environments and why do it?</a:t>
            </a:r>
          </a:p>
        </p:txBody>
      </p:sp>
      <p:sp>
        <p:nvSpPr>
          <p:cNvPr id="48" name="Google Shape;898;p88"/>
          <p:cNvSpPr txBox="1"/>
          <p:nvPr/>
        </p:nvSpPr>
        <p:spPr>
          <a:xfrm>
            <a:off x="572771" y="1182370"/>
            <a:ext cx="3586480" cy="867930"/>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Exporting an environment creates a file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lists</a:t>
            </a:r>
            <a:r>
              <a:rPr lang="en-US" sz="1200" dirty="0">
                <a:solidFill>
                  <a:schemeClr val="accent6"/>
                </a:solidFill>
                <a:latin typeface="+mj-lt"/>
                <a:ea typeface="Clean" charset="0"/>
                <a:cs typeface="+mj-lt"/>
                <a:sym typeface="Clean" charset="0"/>
              </a:rPr>
              <a:t> all the </a:t>
            </a:r>
            <a:r>
              <a:rPr lang="en-US" sz="1200" b="1" dirty="0">
                <a:solidFill>
                  <a:schemeClr val="accent6"/>
                </a:solidFill>
                <a:latin typeface="+mj-lt"/>
                <a:ea typeface="Clean" charset="0"/>
                <a:cs typeface="+mj-lt"/>
                <a:sym typeface="Clean" charset="0"/>
              </a:rPr>
              <a:t>packages and version </a:t>
            </a:r>
            <a:r>
              <a:rPr lang="en-US" sz="1200" dirty="0">
                <a:solidFill>
                  <a:schemeClr val="accent6"/>
                </a:solidFill>
                <a:latin typeface="+mj-lt"/>
                <a:ea typeface="Clean" charset="0"/>
                <a:cs typeface="+mj-lt"/>
                <a:sym typeface="Clean" charset="0"/>
              </a:rPr>
              <a:t>that are </a:t>
            </a:r>
            <a:r>
              <a:rPr lang="en-US" sz="1200" b="1" dirty="0">
                <a:solidFill>
                  <a:schemeClr val="accent6"/>
                </a:solidFill>
                <a:latin typeface="+mj-lt"/>
                <a:ea typeface="Clean" charset="0"/>
                <a:cs typeface="+mj-lt"/>
                <a:sym typeface="Clean" charset="0"/>
              </a:rPr>
              <a:t>installed in</a:t>
            </a:r>
            <a:r>
              <a:rPr lang="en-US" sz="1200" dirty="0">
                <a:solidFill>
                  <a:schemeClr val="accent6"/>
                </a:solidFill>
                <a:latin typeface="+mj-lt"/>
                <a:ea typeface="Clean" charset="0"/>
                <a:cs typeface="+mj-lt"/>
                <a:sym typeface="Clean" charset="0"/>
              </a:rPr>
              <a:t> that </a:t>
            </a:r>
            <a:r>
              <a:rPr lang="en-US" sz="1200" b="1" dirty="0">
                <a:solidFill>
                  <a:schemeClr val="accent6"/>
                </a:solidFill>
                <a:latin typeface="+mj-lt"/>
                <a:ea typeface="Clean" charset="0"/>
                <a:cs typeface="+mj-lt"/>
                <a:sym typeface="Clean" charset="0"/>
              </a:rPr>
              <a:t>environment</a:t>
            </a:r>
            <a:r>
              <a:rPr lang="en-US" sz="1200" dirty="0">
                <a:solidFill>
                  <a:schemeClr val="accent6"/>
                </a:solidFill>
                <a:latin typeface="+mj-lt"/>
                <a:ea typeface="Clean" charset="0"/>
                <a:cs typeface="+mj-lt"/>
                <a:sym typeface="Clean" charset="0"/>
              </a:rPr>
              <a:t>. It will also save the channels, and any environment variables saved to the environment.</a:t>
            </a:r>
            <a:endParaRPr lang="en-US" sz="1200" b="1" dirty="0">
              <a:solidFill>
                <a:schemeClr val="accent6"/>
              </a:solidFill>
              <a:latin typeface="+mj-lt"/>
              <a:ea typeface="Clean" charset="0"/>
              <a:cs typeface="+mj-lt"/>
              <a:sym typeface="Clean" charset="0"/>
            </a:endParaRPr>
          </a:p>
        </p:txBody>
      </p:sp>
      <p:sp>
        <p:nvSpPr>
          <p:cNvPr id="4" name="Google Shape;898;p88">
            <a:extLst>
              <a:ext uri="{FF2B5EF4-FFF2-40B4-BE49-F238E27FC236}">
                <a16:creationId xmlns:a16="http://schemas.microsoft.com/office/drawing/2014/main" id="{F0F5B1A9-5EAF-41CE-6F1E-CAC033CD9C8C}"/>
              </a:ext>
            </a:extLst>
          </p:cNvPr>
          <p:cNvSpPr txBox="1"/>
          <p:nvPr/>
        </p:nvSpPr>
        <p:spPr>
          <a:xfrm>
            <a:off x="572771" y="2104621"/>
            <a:ext cx="358648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This </a:t>
            </a:r>
            <a:r>
              <a:rPr lang="en-US" sz="1200" b="1" dirty="0">
                <a:solidFill>
                  <a:schemeClr val="accent6"/>
                </a:solidFill>
                <a:latin typeface="+mj-lt"/>
                <a:ea typeface="Clean" charset="0"/>
                <a:cs typeface="+mj-lt"/>
                <a:sym typeface="Clean" charset="0"/>
              </a:rPr>
              <a:t>file can be saved to a repository </a:t>
            </a:r>
            <a:r>
              <a:rPr lang="en-US" sz="1200" dirty="0">
                <a:solidFill>
                  <a:schemeClr val="accent6"/>
                </a:solidFill>
                <a:latin typeface="+mj-lt"/>
                <a:ea typeface="Clean" charset="0"/>
                <a:cs typeface="+mj-lt"/>
                <a:sym typeface="Clean" charset="0"/>
              </a:rPr>
              <a:t>of your project code for others to be able to easily create an environment that will successfully run your code.</a:t>
            </a:r>
            <a:endParaRPr lang="en-US" sz="1200" b="1" dirty="0">
              <a:solidFill>
                <a:schemeClr val="accent6"/>
              </a:solidFill>
              <a:latin typeface="+mj-lt"/>
              <a:ea typeface="Clean" charset="0"/>
              <a:cs typeface="+mj-lt"/>
              <a:sym typeface="Clean" charset="0"/>
            </a:endParaRPr>
          </a:p>
        </p:txBody>
      </p:sp>
      <p:sp>
        <p:nvSpPr>
          <p:cNvPr id="5" name="Google Shape;898;p88">
            <a:extLst>
              <a:ext uri="{FF2B5EF4-FFF2-40B4-BE49-F238E27FC236}">
                <a16:creationId xmlns:a16="http://schemas.microsoft.com/office/drawing/2014/main" id="{1AC7400E-90A5-F630-FB76-7A0E69918DF0}"/>
              </a:ext>
            </a:extLst>
          </p:cNvPr>
          <p:cNvSpPr txBox="1"/>
          <p:nvPr/>
        </p:nvSpPr>
        <p:spPr>
          <a:xfrm>
            <a:off x="572771" y="2814506"/>
            <a:ext cx="358648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Can also be </a:t>
            </a:r>
            <a:r>
              <a:rPr lang="en-US" sz="1200" b="1" dirty="0">
                <a:solidFill>
                  <a:schemeClr val="accent6"/>
                </a:solidFill>
                <a:latin typeface="+mj-lt"/>
                <a:ea typeface="Clean" charset="0"/>
                <a:cs typeface="+mj-lt"/>
                <a:sym typeface="Clean" charset="0"/>
              </a:rPr>
              <a:t>used by you to recreate the environment</a:t>
            </a:r>
            <a:r>
              <a:rPr lang="en-US" sz="1200" dirty="0">
                <a:solidFill>
                  <a:schemeClr val="accent6"/>
                </a:solidFill>
                <a:latin typeface="+mj-lt"/>
                <a:ea typeface="Clean" charset="0"/>
                <a:cs typeface="+mj-lt"/>
                <a:sym typeface="Clean" charset="0"/>
              </a:rPr>
              <a:t>, in the case where you have not touched the code for years and need to once again work on it.</a:t>
            </a:r>
            <a:endParaRPr lang="en-US" sz="1200" b="1" dirty="0">
              <a:solidFill>
                <a:schemeClr val="accent6"/>
              </a:solidFill>
              <a:latin typeface="+mj-lt"/>
              <a:ea typeface="Clean" charset="0"/>
              <a:cs typeface="+mj-lt"/>
              <a:sym typeface="Clean" charset="0"/>
            </a:endParaRPr>
          </a:p>
        </p:txBody>
      </p:sp>
      <p:sp>
        <p:nvSpPr>
          <p:cNvPr id="6" name="Google Shape;898;p88">
            <a:extLst>
              <a:ext uri="{FF2B5EF4-FFF2-40B4-BE49-F238E27FC236}">
                <a16:creationId xmlns:a16="http://schemas.microsoft.com/office/drawing/2014/main" id="{72421AB5-6671-9FEB-6A5A-515589497AE1}"/>
              </a:ext>
            </a:extLst>
          </p:cNvPr>
          <p:cNvSpPr txBox="1"/>
          <p:nvPr/>
        </p:nvSpPr>
        <p:spPr>
          <a:xfrm>
            <a:off x="572771" y="4090773"/>
            <a:ext cx="35864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Allows you to </a:t>
            </a:r>
            <a:r>
              <a:rPr lang="en-US" sz="1200" b="1" dirty="0">
                <a:solidFill>
                  <a:schemeClr val="accent6"/>
                </a:solidFill>
                <a:latin typeface="+mj-lt"/>
                <a:ea typeface="Clean" charset="0"/>
                <a:cs typeface="+mj-lt"/>
                <a:sym typeface="Clean" charset="0"/>
              </a:rPr>
              <a:t>remove</a:t>
            </a:r>
            <a:r>
              <a:rPr lang="en-US" sz="1200" dirty="0">
                <a:solidFill>
                  <a:schemeClr val="accent6"/>
                </a:solidFill>
                <a:latin typeface="+mj-lt"/>
                <a:ea typeface="Clean" charset="0"/>
                <a:cs typeface="+mj-lt"/>
                <a:sym typeface="Clean" charset="0"/>
              </a:rPr>
              <a:t> the conda </a:t>
            </a:r>
            <a:r>
              <a:rPr lang="en-US" sz="1200" b="1" dirty="0">
                <a:solidFill>
                  <a:schemeClr val="accent6"/>
                </a:solidFill>
                <a:latin typeface="+mj-lt"/>
                <a:ea typeface="Clean" charset="0"/>
                <a:cs typeface="+mj-lt"/>
                <a:sym typeface="Clean" charset="0"/>
              </a:rPr>
              <a:t>environment</a:t>
            </a:r>
            <a:r>
              <a:rPr lang="en-US" sz="1200" dirty="0">
                <a:solidFill>
                  <a:schemeClr val="accent6"/>
                </a:solidFill>
                <a:latin typeface="+mj-lt"/>
                <a:ea typeface="Clean" charset="0"/>
                <a:cs typeface="+mj-lt"/>
                <a:sym typeface="Clean" charset="0"/>
              </a:rPr>
              <a:t> (and free up space</a:t>
            </a:r>
            <a:r>
              <a:rPr lang="en-US" sz="1200" b="1" dirty="0">
                <a:solidFill>
                  <a:schemeClr val="accent6"/>
                </a:solidFill>
                <a:latin typeface="+mj-lt"/>
                <a:ea typeface="Clean" charset="0"/>
                <a:cs typeface="+mj-lt"/>
                <a:sym typeface="Clean" charset="0"/>
              </a:rPr>
              <a:t>) once you are finished </a:t>
            </a:r>
            <a:r>
              <a:rPr lang="en-US" sz="1200" dirty="0">
                <a:solidFill>
                  <a:schemeClr val="accent6"/>
                </a:solidFill>
                <a:latin typeface="+mj-lt"/>
                <a:ea typeface="Clean" charset="0"/>
                <a:cs typeface="+mj-lt"/>
                <a:sym typeface="Clean" charset="0"/>
              </a:rPr>
              <a:t>working on the project.</a:t>
            </a:r>
          </a:p>
        </p:txBody>
      </p:sp>
      <p:pic>
        <p:nvPicPr>
          <p:cNvPr id="8" name="Picture 7">
            <a:extLst>
              <a:ext uri="{FF2B5EF4-FFF2-40B4-BE49-F238E27FC236}">
                <a16:creationId xmlns:a16="http://schemas.microsoft.com/office/drawing/2014/main" id="{AA494B23-1A00-6361-A733-98DBAC108B6F}"/>
              </a:ext>
            </a:extLst>
          </p:cNvPr>
          <p:cNvPicPr>
            <a:picLocks noChangeAspect="1"/>
          </p:cNvPicPr>
          <p:nvPr/>
        </p:nvPicPr>
        <p:blipFill>
          <a:blip r:embed="rId2"/>
          <a:stretch>
            <a:fillRect/>
          </a:stretch>
        </p:blipFill>
        <p:spPr>
          <a:xfrm>
            <a:off x="5191482" y="1106028"/>
            <a:ext cx="2701568" cy="3513107"/>
          </a:xfrm>
          <a:prstGeom prst="rect">
            <a:avLst/>
          </a:prstGeom>
        </p:spPr>
      </p:pic>
      <p:sp>
        <p:nvSpPr>
          <p:cNvPr id="2" name="Google Shape;898;p88">
            <a:extLst>
              <a:ext uri="{FF2B5EF4-FFF2-40B4-BE49-F238E27FC236}">
                <a16:creationId xmlns:a16="http://schemas.microsoft.com/office/drawing/2014/main" id="{B191CF94-7C1F-8425-84E7-914008B44451}"/>
              </a:ext>
            </a:extLst>
          </p:cNvPr>
          <p:cNvSpPr txBox="1"/>
          <p:nvPr/>
        </p:nvSpPr>
        <p:spPr>
          <a:xfrm>
            <a:off x="572771" y="3558822"/>
            <a:ext cx="35864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Can also be </a:t>
            </a:r>
            <a:r>
              <a:rPr lang="en-US" sz="1200" b="1" dirty="0">
                <a:solidFill>
                  <a:schemeClr val="accent6"/>
                </a:solidFill>
                <a:latin typeface="+mj-lt"/>
                <a:ea typeface="Clean" charset="0"/>
                <a:cs typeface="+mj-lt"/>
                <a:sym typeface="Clean" charset="0"/>
              </a:rPr>
              <a:t>used in docker image creation</a:t>
            </a:r>
            <a:r>
              <a:rPr lang="en-US" sz="1200" dirty="0">
                <a:solidFill>
                  <a:schemeClr val="accent6"/>
                </a:solidFill>
                <a:latin typeface="+mj-lt"/>
                <a:ea typeface="Clean" charset="0"/>
                <a:cs typeface="+mj-lt"/>
                <a:sym typeface="Clean" charset="0"/>
              </a:rPr>
              <a:t> whenever you need to containerize your code.</a:t>
            </a:r>
            <a:endParaRPr lang="en-US" sz="1200" b="1" dirty="0">
              <a:solidFill>
                <a:schemeClr val="accent6"/>
              </a:solidFill>
              <a:latin typeface="+mj-lt"/>
              <a:ea typeface="Clean" charset="0"/>
              <a:cs typeface="+mj-lt"/>
              <a:sym typeface="Clean" charset="0"/>
            </a:endParaRPr>
          </a:p>
        </p:txBody>
      </p:sp>
    </p:spTree>
    <p:extLst>
      <p:ext uri="{BB962C8B-B14F-4D97-AF65-F5344CB8AC3E}">
        <p14:creationId xmlns:p14="http://schemas.microsoft.com/office/powerpoint/2010/main" val="38805969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Export conda environments </a:t>
            </a:r>
          </a:p>
        </p:txBody>
      </p:sp>
    </p:spTree>
    <p:extLst>
      <p:ext uri="{BB962C8B-B14F-4D97-AF65-F5344CB8AC3E}">
        <p14:creationId xmlns:p14="http://schemas.microsoft.com/office/powerpoint/2010/main" val="9403575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Export conda environments </a:t>
            </a:r>
          </a:p>
        </p:txBody>
      </p:sp>
      <p:sp>
        <p:nvSpPr>
          <p:cNvPr id="48" name="Google Shape;898;p88"/>
          <p:cNvSpPr txBox="1"/>
          <p:nvPr/>
        </p:nvSpPr>
        <p:spPr>
          <a:xfrm>
            <a:off x="572771" y="1182370"/>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When exporting conda environments,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will be created in the current directory.</a:t>
            </a:r>
          </a:p>
        </p:txBody>
      </p:sp>
    </p:spTree>
    <p:extLst>
      <p:ext uri="{BB962C8B-B14F-4D97-AF65-F5344CB8AC3E}">
        <p14:creationId xmlns:p14="http://schemas.microsoft.com/office/powerpoint/2010/main" val="19657347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Export conda environments </a:t>
            </a:r>
          </a:p>
        </p:txBody>
      </p:sp>
      <p:sp>
        <p:nvSpPr>
          <p:cNvPr id="48" name="Google Shape;898;p88"/>
          <p:cNvSpPr txBox="1"/>
          <p:nvPr/>
        </p:nvSpPr>
        <p:spPr>
          <a:xfrm>
            <a:off x="572771" y="1182370"/>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When exporting conda environments,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will be created in the current directory.</a:t>
            </a:r>
          </a:p>
        </p:txBody>
      </p:sp>
      <p:grpSp>
        <p:nvGrpSpPr>
          <p:cNvPr id="19" name="Group 18">
            <a:extLst>
              <a:ext uri="{FF2B5EF4-FFF2-40B4-BE49-F238E27FC236}">
                <a16:creationId xmlns:a16="http://schemas.microsoft.com/office/drawing/2014/main" id="{184BB244-3216-F222-E582-366005BAFB1F}"/>
              </a:ext>
            </a:extLst>
          </p:cNvPr>
          <p:cNvGrpSpPr/>
          <p:nvPr/>
        </p:nvGrpSpPr>
        <p:grpSpPr>
          <a:xfrm>
            <a:off x="632278" y="2241466"/>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92BDD9F-E75E-5129-FE00-276968EF9227}"/>
              </a:ext>
            </a:extLst>
          </p:cNvPr>
          <p:cNvGrpSpPr/>
          <p:nvPr/>
        </p:nvGrpSpPr>
        <p:grpSpPr>
          <a:xfrm>
            <a:off x="632278" y="2602537"/>
            <a:ext cx="1933140" cy="791452"/>
            <a:chOff x="3112522" y="1905878"/>
            <a:chExt cx="1933140" cy="791452"/>
          </a:xfrm>
        </p:grpSpPr>
        <p:pic>
          <p:nvPicPr>
            <p:cNvPr id="3" name="Picture 2">
              <a:extLst>
                <a:ext uri="{FF2B5EF4-FFF2-40B4-BE49-F238E27FC236}">
                  <a16:creationId xmlns:a16="http://schemas.microsoft.com/office/drawing/2014/main" id="{BB9B2BA4-6771-C9CD-3120-1F93D2069522}"/>
                </a:ext>
              </a:extLst>
            </p:cNvPr>
            <p:cNvPicPr>
              <a:picLocks noChangeAspect="1"/>
            </p:cNvPicPr>
            <p:nvPr/>
          </p:nvPicPr>
          <p:blipFill rotWithShape="1">
            <a:blip r:embed="rId3"/>
            <a:srcRect b="34780"/>
            <a:stretch/>
          </p:blipFill>
          <p:spPr>
            <a:xfrm>
              <a:off x="3112522" y="1905878"/>
              <a:ext cx="1933140" cy="791452"/>
            </a:xfrm>
            <a:prstGeom prst="rect">
              <a:avLst/>
            </a:prstGeom>
          </p:spPr>
        </p:pic>
        <p:sp>
          <p:nvSpPr>
            <p:cNvPr id="15" name="Rectangle 14">
              <a:extLst>
                <a:ext uri="{FF2B5EF4-FFF2-40B4-BE49-F238E27FC236}">
                  <a16:creationId xmlns:a16="http://schemas.microsoft.com/office/drawing/2014/main" id="{E5EC8C9C-2ACD-F52C-06A2-A6B8E04D6235}"/>
                </a:ext>
              </a:extLst>
            </p:cNvPr>
            <p:cNvSpPr/>
            <p:nvPr/>
          </p:nvSpPr>
          <p:spPr>
            <a:xfrm>
              <a:off x="3112522" y="1965326"/>
              <a:ext cx="948303" cy="1230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Google Shape;898;p88">
            <a:extLst>
              <a:ext uri="{FF2B5EF4-FFF2-40B4-BE49-F238E27FC236}">
                <a16:creationId xmlns:a16="http://schemas.microsoft.com/office/drawing/2014/main" id="{6C405CD1-0DF3-CFDA-647A-1A690B57F3AB}"/>
              </a:ext>
            </a:extLst>
          </p:cNvPr>
          <p:cNvSpPr txBox="1"/>
          <p:nvPr/>
        </p:nvSpPr>
        <p:spPr>
          <a:xfrm>
            <a:off x="572771" y="1715063"/>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our example, we start in the following directory:</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/home/</a:t>
            </a:r>
            <a:r>
              <a:rPr lang="en-US" sz="1200" dirty="0" err="1">
                <a:solidFill>
                  <a:schemeClr val="accent6"/>
                </a:solidFill>
                <a:latin typeface="+mj-lt"/>
                <a:ea typeface="Clean" charset="0"/>
                <a:cs typeface="+mj-lt"/>
                <a:sym typeface="Clean" charset="0"/>
              </a:rPr>
              <a:t>jcosme</a:t>
            </a:r>
            <a:r>
              <a:rPr lang="en-US" sz="1200" dirty="0">
                <a:solidFill>
                  <a:schemeClr val="accent6"/>
                </a:solidFill>
                <a:latin typeface="+mj-lt"/>
                <a:ea typeface="Clean" charset="0"/>
                <a:cs typeface="+mj-lt"/>
                <a:sym typeface="Clean" charset="0"/>
              </a:rPr>
              <a:t>/proj/my-proj</a:t>
            </a:r>
          </a:p>
        </p:txBody>
      </p:sp>
    </p:spTree>
    <p:extLst>
      <p:ext uri="{BB962C8B-B14F-4D97-AF65-F5344CB8AC3E}">
        <p14:creationId xmlns:p14="http://schemas.microsoft.com/office/powerpoint/2010/main" val="31194387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Export conda environments </a:t>
            </a:r>
          </a:p>
        </p:txBody>
      </p:sp>
      <p:sp>
        <p:nvSpPr>
          <p:cNvPr id="48" name="Google Shape;898;p88"/>
          <p:cNvSpPr txBox="1"/>
          <p:nvPr/>
        </p:nvSpPr>
        <p:spPr>
          <a:xfrm>
            <a:off x="572771" y="1182370"/>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When exporting conda environments,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will be created in the current directory.</a:t>
            </a:r>
          </a:p>
        </p:txBody>
      </p:sp>
      <p:grpSp>
        <p:nvGrpSpPr>
          <p:cNvPr id="19" name="Group 18">
            <a:extLst>
              <a:ext uri="{FF2B5EF4-FFF2-40B4-BE49-F238E27FC236}">
                <a16:creationId xmlns:a16="http://schemas.microsoft.com/office/drawing/2014/main" id="{184BB244-3216-F222-E582-366005BAFB1F}"/>
              </a:ext>
            </a:extLst>
          </p:cNvPr>
          <p:cNvGrpSpPr/>
          <p:nvPr/>
        </p:nvGrpSpPr>
        <p:grpSpPr>
          <a:xfrm>
            <a:off x="632278" y="2241466"/>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92BDD9F-E75E-5129-FE00-276968EF9227}"/>
              </a:ext>
            </a:extLst>
          </p:cNvPr>
          <p:cNvGrpSpPr/>
          <p:nvPr/>
        </p:nvGrpSpPr>
        <p:grpSpPr>
          <a:xfrm>
            <a:off x="632278" y="2602537"/>
            <a:ext cx="1933140" cy="791452"/>
            <a:chOff x="3112522" y="1905878"/>
            <a:chExt cx="1933140" cy="791452"/>
          </a:xfrm>
        </p:grpSpPr>
        <p:pic>
          <p:nvPicPr>
            <p:cNvPr id="3" name="Picture 2">
              <a:extLst>
                <a:ext uri="{FF2B5EF4-FFF2-40B4-BE49-F238E27FC236}">
                  <a16:creationId xmlns:a16="http://schemas.microsoft.com/office/drawing/2014/main" id="{BB9B2BA4-6771-C9CD-3120-1F93D2069522}"/>
                </a:ext>
              </a:extLst>
            </p:cNvPr>
            <p:cNvPicPr>
              <a:picLocks noChangeAspect="1"/>
            </p:cNvPicPr>
            <p:nvPr/>
          </p:nvPicPr>
          <p:blipFill rotWithShape="1">
            <a:blip r:embed="rId3"/>
            <a:srcRect b="34780"/>
            <a:stretch/>
          </p:blipFill>
          <p:spPr>
            <a:xfrm>
              <a:off x="3112522" y="1905878"/>
              <a:ext cx="1933140" cy="791452"/>
            </a:xfrm>
            <a:prstGeom prst="rect">
              <a:avLst/>
            </a:prstGeom>
          </p:spPr>
        </p:pic>
        <p:sp>
          <p:nvSpPr>
            <p:cNvPr id="15" name="Rectangle 14">
              <a:extLst>
                <a:ext uri="{FF2B5EF4-FFF2-40B4-BE49-F238E27FC236}">
                  <a16:creationId xmlns:a16="http://schemas.microsoft.com/office/drawing/2014/main" id="{E5EC8C9C-2ACD-F52C-06A2-A6B8E04D6235}"/>
                </a:ext>
              </a:extLst>
            </p:cNvPr>
            <p:cNvSpPr/>
            <p:nvPr/>
          </p:nvSpPr>
          <p:spPr>
            <a:xfrm>
              <a:off x="3112522" y="1965326"/>
              <a:ext cx="948303" cy="1230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898;p88">
            <a:extLst>
              <a:ext uri="{FF2B5EF4-FFF2-40B4-BE49-F238E27FC236}">
                <a16:creationId xmlns:a16="http://schemas.microsoft.com/office/drawing/2014/main" id="{7D2BF70E-F06C-78B3-9BB4-EA34A1448D11}"/>
              </a:ext>
            </a:extLst>
          </p:cNvPr>
          <p:cNvSpPr txBox="1"/>
          <p:nvPr/>
        </p:nvSpPr>
        <p:spPr>
          <a:xfrm>
            <a:off x="4903471" y="1187077"/>
            <a:ext cx="253975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Activate the conda environment</a:t>
            </a:r>
          </a:p>
        </p:txBody>
      </p:sp>
      <p:sp>
        <p:nvSpPr>
          <p:cNvPr id="17" name="Rectangle: Rounded Corners 16">
            <a:extLst>
              <a:ext uri="{FF2B5EF4-FFF2-40B4-BE49-F238E27FC236}">
                <a16:creationId xmlns:a16="http://schemas.microsoft.com/office/drawing/2014/main" id="{9D777115-34D6-1DE4-FEF6-0C659AF3560A}"/>
              </a:ext>
            </a:extLst>
          </p:cNvPr>
          <p:cNvSpPr/>
          <p:nvPr/>
        </p:nvSpPr>
        <p:spPr>
          <a:xfrm>
            <a:off x="4924109" y="1500990"/>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activate </a:t>
            </a:r>
            <a:r>
              <a:rPr lang="en-US" sz="1000" b="1" dirty="0">
                <a:solidFill>
                  <a:schemeClr val="bg1"/>
                </a:solidFill>
                <a:latin typeface="+mj-lt"/>
              </a:rPr>
              <a:t>{your-env-name}</a:t>
            </a:r>
          </a:p>
        </p:txBody>
      </p:sp>
      <p:sp>
        <p:nvSpPr>
          <p:cNvPr id="27" name="Google Shape;898;p88">
            <a:extLst>
              <a:ext uri="{FF2B5EF4-FFF2-40B4-BE49-F238E27FC236}">
                <a16:creationId xmlns:a16="http://schemas.microsoft.com/office/drawing/2014/main" id="{6C405CD1-0DF3-CFDA-647A-1A690B57F3AB}"/>
              </a:ext>
            </a:extLst>
          </p:cNvPr>
          <p:cNvSpPr txBox="1"/>
          <p:nvPr/>
        </p:nvSpPr>
        <p:spPr>
          <a:xfrm>
            <a:off x="572771" y="1715063"/>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our example, we start in the following directory:</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/home/</a:t>
            </a:r>
            <a:r>
              <a:rPr lang="en-US" sz="1200" dirty="0" err="1">
                <a:solidFill>
                  <a:schemeClr val="accent6"/>
                </a:solidFill>
                <a:latin typeface="+mj-lt"/>
                <a:ea typeface="Clean" charset="0"/>
                <a:cs typeface="+mj-lt"/>
                <a:sym typeface="Clean" charset="0"/>
              </a:rPr>
              <a:t>jcosme</a:t>
            </a:r>
            <a:r>
              <a:rPr lang="en-US" sz="1200" dirty="0">
                <a:solidFill>
                  <a:schemeClr val="accent6"/>
                </a:solidFill>
                <a:latin typeface="+mj-lt"/>
                <a:ea typeface="Clean" charset="0"/>
                <a:cs typeface="+mj-lt"/>
                <a:sym typeface="Clean" charset="0"/>
              </a:rPr>
              <a:t>/proj/my-proj</a:t>
            </a:r>
          </a:p>
        </p:txBody>
      </p:sp>
    </p:spTree>
    <p:extLst>
      <p:ext uri="{BB962C8B-B14F-4D97-AF65-F5344CB8AC3E}">
        <p14:creationId xmlns:p14="http://schemas.microsoft.com/office/powerpoint/2010/main" val="678588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virtual environments</a:t>
            </a:r>
          </a:p>
        </p:txBody>
      </p:sp>
    </p:spTree>
    <p:extLst>
      <p:ext uri="{BB962C8B-B14F-4D97-AF65-F5344CB8AC3E}">
        <p14:creationId xmlns:p14="http://schemas.microsoft.com/office/powerpoint/2010/main" val="31550188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Export conda environments </a:t>
            </a:r>
          </a:p>
        </p:txBody>
      </p:sp>
      <p:sp>
        <p:nvSpPr>
          <p:cNvPr id="48" name="Google Shape;898;p88"/>
          <p:cNvSpPr txBox="1"/>
          <p:nvPr/>
        </p:nvSpPr>
        <p:spPr>
          <a:xfrm>
            <a:off x="572771" y="1182370"/>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When exporting conda environments,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will be created in the current directory.</a:t>
            </a:r>
          </a:p>
        </p:txBody>
      </p:sp>
      <p:grpSp>
        <p:nvGrpSpPr>
          <p:cNvPr id="19" name="Group 18">
            <a:extLst>
              <a:ext uri="{FF2B5EF4-FFF2-40B4-BE49-F238E27FC236}">
                <a16:creationId xmlns:a16="http://schemas.microsoft.com/office/drawing/2014/main" id="{184BB244-3216-F222-E582-366005BAFB1F}"/>
              </a:ext>
            </a:extLst>
          </p:cNvPr>
          <p:cNvGrpSpPr/>
          <p:nvPr/>
        </p:nvGrpSpPr>
        <p:grpSpPr>
          <a:xfrm>
            <a:off x="632278" y="2241466"/>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92BDD9F-E75E-5129-FE00-276968EF9227}"/>
              </a:ext>
            </a:extLst>
          </p:cNvPr>
          <p:cNvGrpSpPr/>
          <p:nvPr/>
        </p:nvGrpSpPr>
        <p:grpSpPr>
          <a:xfrm>
            <a:off x="632278" y="2602537"/>
            <a:ext cx="1933140" cy="791452"/>
            <a:chOff x="3112522" y="1905878"/>
            <a:chExt cx="1933140" cy="791452"/>
          </a:xfrm>
        </p:grpSpPr>
        <p:pic>
          <p:nvPicPr>
            <p:cNvPr id="3" name="Picture 2">
              <a:extLst>
                <a:ext uri="{FF2B5EF4-FFF2-40B4-BE49-F238E27FC236}">
                  <a16:creationId xmlns:a16="http://schemas.microsoft.com/office/drawing/2014/main" id="{BB9B2BA4-6771-C9CD-3120-1F93D2069522}"/>
                </a:ext>
              </a:extLst>
            </p:cNvPr>
            <p:cNvPicPr>
              <a:picLocks noChangeAspect="1"/>
            </p:cNvPicPr>
            <p:nvPr/>
          </p:nvPicPr>
          <p:blipFill rotWithShape="1">
            <a:blip r:embed="rId3"/>
            <a:srcRect b="34780"/>
            <a:stretch/>
          </p:blipFill>
          <p:spPr>
            <a:xfrm>
              <a:off x="3112522" y="1905878"/>
              <a:ext cx="1933140" cy="791452"/>
            </a:xfrm>
            <a:prstGeom prst="rect">
              <a:avLst/>
            </a:prstGeom>
          </p:spPr>
        </p:pic>
        <p:sp>
          <p:nvSpPr>
            <p:cNvPr id="15" name="Rectangle 14">
              <a:extLst>
                <a:ext uri="{FF2B5EF4-FFF2-40B4-BE49-F238E27FC236}">
                  <a16:creationId xmlns:a16="http://schemas.microsoft.com/office/drawing/2014/main" id="{E5EC8C9C-2ACD-F52C-06A2-A6B8E04D6235}"/>
                </a:ext>
              </a:extLst>
            </p:cNvPr>
            <p:cNvSpPr/>
            <p:nvPr/>
          </p:nvSpPr>
          <p:spPr>
            <a:xfrm>
              <a:off x="3112522" y="1965326"/>
              <a:ext cx="948303" cy="1230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898;p88">
            <a:extLst>
              <a:ext uri="{FF2B5EF4-FFF2-40B4-BE49-F238E27FC236}">
                <a16:creationId xmlns:a16="http://schemas.microsoft.com/office/drawing/2014/main" id="{7D2BF70E-F06C-78B3-9BB4-EA34A1448D11}"/>
              </a:ext>
            </a:extLst>
          </p:cNvPr>
          <p:cNvSpPr txBox="1"/>
          <p:nvPr/>
        </p:nvSpPr>
        <p:spPr>
          <a:xfrm>
            <a:off x="4903471" y="1187077"/>
            <a:ext cx="253975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Activate the conda environment</a:t>
            </a:r>
          </a:p>
        </p:txBody>
      </p:sp>
      <p:sp>
        <p:nvSpPr>
          <p:cNvPr id="17" name="Rectangle: Rounded Corners 16">
            <a:extLst>
              <a:ext uri="{FF2B5EF4-FFF2-40B4-BE49-F238E27FC236}">
                <a16:creationId xmlns:a16="http://schemas.microsoft.com/office/drawing/2014/main" id="{9D777115-34D6-1DE4-FEF6-0C659AF3560A}"/>
              </a:ext>
            </a:extLst>
          </p:cNvPr>
          <p:cNvSpPr/>
          <p:nvPr/>
        </p:nvSpPr>
        <p:spPr>
          <a:xfrm>
            <a:off x="4924109" y="1500990"/>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activate </a:t>
            </a:r>
            <a:r>
              <a:rPr lang="en-US" sz="1000" b="1" dirty="0">
                <a:solidFill>
                  <a:schemeClr val="bg1"/>
                </a:solidFill>
                <a:latin typeface="+mj-lt"/>
              </a:rPr>
              <a:t>{your-env-name}</a:t>
            </a:r>
          </a:p>
        </p:txBody>
      </p:sp>
      <p:sp>
        <p:nvSpPr>
          <p:cNvPr id="20" name="Google Shape;898;p88">
            <a:extLst>
              <a:ext uri="{FF2B5EF4-FFF2-40B4-BE49-F238E27FC236}">
                <a16:creationId xmlns:a16="http://schemas.microsoft.com/office/drawing/2014/main" id="{C2BB2467-7C6C-E102-4639-B72B6143A1C4}"/>
              </a:ext>
            </a:extLst>
          </p:cNvPr>
          <p:cNvSpPr txBox="1"/>
          <p:nvPr/>
        </p:nvSpPr>
        <p:spPr>
          <a:xfrm>
            <a:off x="4903470" y="1873758"/>
            <a:ext cx="2710179"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Run the export command (use mamba)</a:t>
            </a:r>
          </a:p>
        </p:txBody>
      </p:sp>
      <p:sp>
        <p:nvSpPr>
          <p:cNvPr id="21" name="Rectangle: Rounded Corners 20">
            <a:extLst>
              <a:ext uri="{FF2B5EF4-FFF2-40B4-BE49-F238E27FC236}">
                <a16:creationId xmlns:a16="http://schemas.microsoft.com/office/drawing/2014/main" id="{7C6AB1BA-1F39-2947-BBB1-886E4F0B4985}"/>
              </a:ext>
            </a:extLst>
          </p:cNvPr>
          <p:cNvSpPr/>
          <p:nvPr/>
        </p:nvSpPr>
        <p:spPr>
          <a:xfrm>
            <a:off x="4924109" y="2156248"/>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export </a:t>
            </a:r>
            <a:r>
              <a:rPr lang="en-US" sz="1000" dirty="0">
                <a:solidFill>
                  <a:schemeClr val="bg1"/>
                </a:solidFill>
                <a:latin typeface="+mj-lt"/>
              </a:rPr>
              <a:t>&gt; {env-export-file-name}</a:t>
            </a:r>
            <a:endParaRPr lang="en-US" sz="1000" b="1" dirty="0">
              <a:solidFill>
                <a:schemeClr val="bg1"/>
              </a:solidFill>
              <a:latin typeface="+mj-lt"/>
            </a:endParaRPr>
          </a:p>
        </p:txBody>
      </p:sp>
      <p:sp>
        <p:nvSpPr>
          <p:cNvPr id="27" name="Google Shape;898;p88">
            <a:extLst>
              <a:ext uri="{FF2B5EF4-FFF2-40B4-BE49-F238E27FC236}">
                <a16:creationId xmlns:a16="http://schemas.microsoft.com/office/drawing/2014/main" id="{6C405CD1-0DF3-CFDA-647A-1A690B57F3AB}"/>
              </a:ext>
            </a:extLst>
          </p:cNvPr>
          <p:cNvSpPr txBox="1"/>
          <p:nvPr/>
        </p:nvSpPr>
        <p:spPr>
          <a:xfrm>
            <a:off x="572771" y="1715063"/>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our example, we start in the following directory:</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/home/</a:t>
            </a:r>
            <a:r>
              <a:rPr lang="en-US" sz="1200" dirty="0" err="1">
                <a:solidFill>
                  <a:schemeClr val="accent6"/>
                </a:solidFill>
                <a:latin typeface="+mj-lt"/>
                <a:ea typeface="Clean" charset="0"/>
                <a:cs typeface="+mj-lt"/>
                <a:sym typeface="Clean" charset="0"/>
              </a:rPr>
              <a:t>jcosme</a:t>
            </a:r>
            <a:r>
              <a:rPr lang="en-US" sz="1200" dirty="0">
                <a:solidFill>
                  <a:schemeClr val="accent6"/>
                </a:solidFill>
                <a:latin typeface="+mj-lt"/>
                <a:ea typeface="Clean" charset="0"/>
                <a:cs typeface="+mj-lt"/>
                <a:sym typeface="Clean" charset="0"/>
              </a:rPr>
              <a:t>/proj/my-proj</a:t>
            </a:r>
          </a:p>
        </p:txBody>
      </p:sp>
    </p:spTree>
    <p:extLst>
      <p:ext uri="{BB962C8B-B14F-4D97-AF65-F5344CB8AC3E}">
        <p14:creationId xmlns:p14="http://schemas.microsoft.com/office/powerpoint/2010/main" val="29577964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Export conda environments </a:t>
            </a:r>
          </a:p>
        </p:txBody>
      </p:sp>
      <p:sp>
        <p:nvSpPr>
          <p:cNvPr id="48" name="Google Shape;898;p88"/>
          <p:cNvSpPr txBox="1"/>
          <p:nvPr/>
        </p:nvSpPr>
        <p:spPr>
          <a:xfrm>
            <a:off x="572771" y="1182370"/>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When exporting conda environments,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will be created in the current directory.</a:t>
            </a:r>
          </a:p>
        </p:txBody>
      </p:sp>
      <p:pic>
        <p:nvPicPr>
          <p:cNvPr id="11" name="Picture 10">
            <a:extLst>
              <a:ext uri="{FF2B5EF4-FFF2-40B4-BE49-F238E27FC236}">
                <a16:creationId xmlns:a16="http://schemas.microsoft.com/office/drawing/2014/main" id="{663977BD-2E12-6DFA-5175-A0B3C779592A}"/>
              </a:ext>
            </a:extLst>
          </p:cNvPr>
          <p:cNvPicPr>
            <a:picLocks noChangeAspect="1"/>
          </p:cNvPicPr>
          <p:nvPr/>
        </p:nvPicPr>
        <p:blipFill rotWithShape="1">
          <a:blip r:embed="rId2"/>
          <a:srcRect t="32019" r="14170" b="17605"/>
          <a:stretch/>
        </p:blipFill>
        <p:spPr>
          <a:xfrm>
            <a:off x="4903470" y="2490388"/>
            <a:ext cx="3739696" cy="422240"/>
          </a:xfrm>
          <a:prstGeom prst="rect">
            <a:avLst/>
          </a:prstGeom>
        </p:spPr>
      </p:pic>
      <p:grpSp>
        <p:nvGrpSpPr>
          <p:cNvPr id="19" name="Group 18">
            <a:extLst>
              <a:ext uri="{FF2B5EF4-FFF2-40B4-BE49-F238E27FC236}">
                <a16:creationId xmlns:a16="http://schemas.microsoft.com/office/drawing/2014/main" id="{184BB244-3216-F222-E582-366005BAFB1F}"/>
              </a:ext>
            </a:extLst>
          </p:cNvPr>
          <p:cNvGrpSpPr/>
          <p:nvPr/>
        </p:nvGrpSpPr>
        <p:grpSpPr>
          <a:xfrm>
            <a:off x="632278" y="2241466"/>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92BDD9F-E75E-5129-FE00-276968EF9227}"/>
              </a:ext>
            </a:extLst>
          </p:cNvPr>
          <p:cNvGrpSpPr/>
          <p:nvPr/>
        </p:nvGrpSpPr>
        <p:grpSpPr>
          <a:xfrm>
            <a:off x="632278" y="2602537"/>
            <a:ext cx="1933140" cy="791452"/>
            <a:chOff x="3112522" y="1905878"/>
            <a:chExt cx="1933140" cy="791452"/>
          </a:xfrm>
        </p:grpSpPr>
        <p:pic>
          <p:nvPicPr>
            <p:cNvPr id="3" name="Picture 2">
              <a:extLst>
                <a:ext uri="{FF2B5EF4-FFF2-40B4-BE49-F238E27FC236}">
                  <a16:creationId xmlns:a16="http://schemas.microsoft.com/office/drawing/2014/main" id="{BB9B2BA4-6771-C9CD-3120-1F93D2069522}"/>
                </a:ext>
              </a:extLst>
            </p:cNvPr>
            <p:cNvPicPr>
              <a:picLocks noChangeAspect="1"/>
            </p:cNvPicPr>
            <p:nvPr/>
          </p:nvPicPr>
          <p:blipFill rotWithShape="1">
            <a:blip r:embed="rId3"/>
            <a:srcRect b="34780"/>
            <a:stretch/>
          </p:blipFill>
          <p:spPr>
            <a:xfrm>
              <a:off x="3112522" y="1905878"/>
              <a:ext cx="1933140" cy="791452"/>
            </a:xfrm>
            <a:prstGeom prst="rect">
              <a:avLst/>
            </a:prstGeom>
          </p:spPr>
        </p:pic>
        <p:sp>
          <p:nvSpPr>
            <p:cNvPr id="15" name="Rectangle 14">
              <a:extLst>
                <a:ext uri="{FF2B5EF4-FFF2-40B4-BE49-F238E27FC236}">
                  <a16:creationId xmlns:a16="http://schemas.microsoft.com/office/drawing/2014/main" id="{E5EC8C9C-2ACD-F52C-06A2-A6B8E04D6235}"/>
                </a:ext>
              </a:extLst>
            </p:cNvPr>
            <p:cNvSpPr/>
            <p:nvPr/>
          </p:nvSpPr>
          <p:spPr>
            <a:xfrm>
              <a:off x="3112522" y="1965326"/>
              <a:ext cx="948303" cy="1230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898;p88">
            <a:extLst>
              <a:ext uri="{FF2B5EF4-FFF2-40B4-BE49-F238E27FC236}">
                <a16:creationId xmlns:a16="http://schemas.microsoft.com/office/drawing/2014/main" id="{7D2BF70E-F06C-78B3-9BB4-EA34A1448D11}"/>
              </a:ext>
            </a:extLst>
          </p:cNvPr>
          <p:cNvSpPr txBox="1"/>
          <p:nvPr/>
        </p:nvSpPr>
        <p:spPr>
          <a:xfrm>
            <a:off x="4903471" y="1187077"/>
            <a:ext cx="253975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Activate the conda environment</a:t>
            </a:r>
          </a:p>
        </p:txBody>
      </p:sp>
      <p:sp>
        <p:nvSpPr>
          <p:cNvPr id="17" name="Rectangle: Rounded Corners 16">
            <a:extLst>
              <a:ext uri="{FF2B5EF4-FFF2-40B4-BE49-F238E27FC236}">
                <a16:creationId xmlns:a16="http://schemas.microsoft.com/office/drawing/2014/main" id="{9D777115-34D6-1DE4-FEF6-0C659AF3560A}"/>
              </a:ext>
            </a:extLst>
          </p:cNvPr>
          <p:cNvSpPr/>
          <p:nvPr/>
        </p:nvSpPr>
        <p:spPr>
          <a:xfrm>
            <a:off x="4924109" y="1500990"/>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activate </a:t>
            </a:r>
            <a:r>
              <a:rPr lang="en-US" sz="1000" b="1" dirty="0">
                <a:solidFill>
                  <a:schemeClr val="bg1"/>
                </a:solidFill>
                <a:latin typeface="+mj-lt"/>
              </a:rPr>
              <a:t>{your-env-name}</a:t>
            </a:r>
          </a:p>
        </p:txBody>
      </p:sp>
      <p:sp>
        <p:nvSpPr>
          <p:cNvPr id="20" name="Google Shape;898;p88">
            <a:extLst>
              <a:ext uri="{FF2B5EF4-FFF2-40B4-BE49-F238E27FC236}">
                <a16:creationId xmlns:a16="http://schemas.microsoft.com/office/drawing/2014/main" id="{C2BB2467-7C6C-E102-4639-B72B6143A1C4}"/>
              </a:ext>
            </a:extLst>
          </p:cNvPr>
          <p:cNvSpPr txBox="1"/>
          <p:nvPr/>
        </p:nvSpPr>
        <p:spPr>
          <a:xfrm>
            <a:off x="4903470" y="1873758"/>
            <a:ext cx="2710179"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Run the export command (use mamba)</a:t>
            </a:r>
          </a:p>
        </p:txBody>
      </p:sp>
      <p:sp>
        <p:nvSpPr>
          <p:cNvPr id="21" name="Rectangle: Rounded Corners 20">
            <a:extLst>
              <a:ext uri="{FF2B5EF4-FFF2-40B4-BE49-F238E27FC236}">
                <a16:creationId xmlns:a16="http://schemas.microsoft.com/office/drawing/2014/main" id="{7C6AB1BA-1F39-2947-BBB1-886E4F0B4985}"/>
              </a:ext>
            </a:extLst>
          </p:cNvPr>
          <p:cNvSpPr/>
          <p:nvPr/>
        </p:nvSpPr>
        <p:spPr>
          <a:xfrm>
            <a:off x="4924109" y="2156248"/>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export </a:t>
            </a:r>
            <a:r>
              <a:rPr lang="en-US" sz="1000" dirty="0">
                <a:solidFill>
                  <a:schemeClr val="bg1"/>
                </a:solidFill>
                <a:latin typeface="+mj-lt"/>
              </a:rPr>
              <a:t>&gt; {env-export-file-name}</a:t>
            </a:r>
            <a:endParaRPr lang="en-US" sz="1000" b="1" dirty="0">
              <a:solidFill>
                <a:schemeClr val="bg1"/>
              </a:solidFill>
              <a:latin typeface="+mj-lt"/>
            </a:endParaRPr>
          </a:p>
        </p:txBody>
      </p:sp>
      <p:sp>
        <p:nvSpPr>
          <p:cNvPr id="22" name="Google Shape;898;p88">
            <a:extLst>
              <a:ext uri="{FF2B5EF4-FFF2-40B4-BE49-F238E27FC236}">
                <a16:creationId xmlns:a16="http://schemas.microsoft.com/office/drawing/2014/main" id="{AC3388DA-16CC-E12A-5031-5B8B898D0CB7}"/>
              </a:ext>
            </a:extLst>
          </p:cNvPr>
          <p:cNvSpPr txBox="1"/>
          <p:nvPr/>
        </p:nvSpPr>
        <p:spPr>
          <a:xfrm>
            <a:off x="7588249" y="2456952"/>
            <a:ext cx="106680" cy="19543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rgbClr val="FF0000"/>
                </a:solidFill>
                <a:latin typeface="+mj-lt"/>
                <a:ea typeface="Clean" charset="0"/>
                <a:cs typeface="+mj-lt"/>
                <a:sym typeface="Clean" charset="0"/>
              </a:rPr>
              <a:t>1</a:t>
            </a:r>
          </a:p>
        </p:txBody>
      </p:sp>
      <p:sp>
        <p:nvSpPr>
          <p:cNvPr id="23" name="Google Shape;898;p88">
            <a:extLst>
              <a:ext uri="{FF2B5EF4-FFF2-40B4-BE49-F238E27FC236}">
                <a16:creationId xmlns:a16="http://schemas.microsoft.com/office/drawing/2014/main" id="{46B7DC48-2953-B3A4-8ECE-358828F116D9}"/>
              </a:ext>
            </a:extLst>
          </p:cNvPr>
          <p:cNvSpPr txBox="1"/>
          <p:nvPr/>
        </p:nvSpPr>
        <p:spPr>
          <a:xfrm>
            <a:off x="8536486" y="2554671"/>
            <a:ext cx="106680" cy="19543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rgbClr val="FF0000"/>
                </a:solidFill>
                <a:latin typeface="+mj-lt"/>
                <a:ea typeface="Clean" charset="0"/>
                <a:cs typeface="+mj-lt"/>
                <a:sym typeface="Clean" charset="0"/>
              </a:rPr>
              <a:t>2</a:t>
            </a:r>
          </a:p>
        </p:txBody>
      </p:sp>
      <p:sp>
        <p:nvSpPr>
          <p:cNvPr id="27" name="Google Shape;898;p88">
            <a:extLst>
              <a:ext uri="{FF2B5EF4-FFF2-40B4-BE49-F238E27FC236}">
                <a16:creationId xmlns:a16="http://schemas.microsoft.com/office/drawing/2014/main" id="{6C405CD1-0DF3-CFDA-647A-1A690B57F3AB}"/>
              </a:ext>
            </a:extLst>
          </p:cNvPr>
          <p:cNvSpPr txBox="1"/>
          <p:nvPr/>
        </p:nvSpPr>
        <p:spPr>
          <a:xfrm>
            <a:off x="572771" y="1715063"/>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our example, we start in the following directory:</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/home/</a:t>
            </a:r>
            <a:r>
              <a:rPr lang="en-US" sz="1200" dirty="0" err="1">
                <a:solidFill>
                  <a:schemeClr val="accent6"/>
                </a:solidFill>
                <a:latin typeface="+mj-lt"/>
                <a:ea typeface="Clean" charset="0"/>
                <a:cs typeface="+mj-lt"/>
                <a:sym typeface="Clean" charset="0"/>
              </a:rPr>
              <a:t>jcosme</a:t>
            </a:r>
            <a:r>
              <a:rPr lang="en-US" sz="1200" dirty="0">
                <a:solidFill>
                  <a:schemeClr val="accent6"/>
                </a:solidFill>
                <a:latin typeface="+mj-lt"/>
                <a:ea typeface="Clean" charset="0"/>
                <a:cs typeface="+mj-lt"/>
                <a:sym typeface="Clean" charset="0"/>
              </a:rPr>
              <a:t>/proj/my-proj</a:t>
            </a:r>
          </a:p>
        </p:txBody>
      </p:sp>
    </p:spTree>
    <p:extLst>
      <p:ext uri="{BB962C8B-B14F-4D97-AF65-F5344CB8AC3E}">
        <p14:creationId xmlns:p14="http://schemas.microsoft.com/office/powerpoint/2010/main" val="27465987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Export conda environments </a:t>
            </a:r>
          </a:p>
        </p:txBody>
      </p:sp>
      <p:sp>
        <p:nvSpPr>
          <p:cNvPr id="48" name="Google Shape;898;p88"/>
          <p:cNvSpPr txBox="1"/>
          <p:nvPr/>
        </p:nvSpPr>
        <p:spPr>
          <a:xfrm>
            <a:off x="572771" y="1182370"/>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When exporting conda environments,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will be created in the current directory.</a:t>
            </a:r>
          </a:p>
        </p:txBody>
      </p:sp>
      <p:pic>
        <p:nvPicPr>
          <p:cNvPr id="11" name="Picture 10">
            <a:extLst>
              <a:ext uri="{FF2B5EF4-FFF2-40B4-BE49-F238E27FC236}">
                <a16:creationId xmlns:a16="http://schemas.microsoft.com/office/drawing/2014/main" id="{663977BD-2E12-6DFA-5175-A0B3C779592A}"/>
              </a:ext>
            </a:extLst>
          </p:cNvPr>
          <p:cNvPicPr>
            <a:picLocks noChangeAspect="1"/>
          </p:cNvPicPr>
          <p:nvPr/>
        </p:nvPicPr>
        <p:blipFill rotWithShape="1">
          <a:blip r:embed="rId2"/>
          <a:srcRect t="32019" r="14170" b="17605"/>
          <a:stretch/>
        </p:blipFill>
        <p:spPr>
          <a:xfrm>
            <a:off x="4903470" y="2490388"/>
            <a:ext cx="3739696" cy="422240"/>
          </a:xfrm>
          <a:prstGeom prst="rect">
            <a:avLst/>
          </a:prstGeom>
        </p:spPr>
      </p:pic>
      <p:grpSp>
        <p:nvGrpSpPr>
          <p:cNvPr id="19" name="Group 18">
            <a:extLst>
              <a:ext uri="{FF2B5EF4-FFF2-40B4-BE49-F238E27FC236}">
                <a16:creationId xmlns:a16="http://schemas.microsoft.com/office/drawing/2014/main" id="{184BB244-3216-F222-E582-366005BAFB1F}"/>
              </a:ext>
            </a:extLst>
          </p:cNvPr>
          <p:cNvGrpSpPr/>
          <p:nvPr/>
        </p:nvGrpSpPr>
        <p:grpSpPr>
          <a:xfrm>
            <a:off x="632278" y="2241466"/>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92BDD9F-E75E-5129-FE00-276968EF9227}"/>
              </a:ext>
            </a:extLst>
          </p:cNvPr>
          <p:cNvGrpSpPr/>
          <p:nvPr/>
        </p:nvGrpSpPr>
        <p:grpSpPr>
          <a:xfrm>
            <a:off x="632278" y="2602537"/>
            <a:ext cx="1933140" cy="791452"/>
            <a:chOff x="3112522" y="1905878"/>
            <a:chExt cx="1933140" cy="791452"/>
          </a:xfrm>
        </p:grpSpPr>
        <p:pic>
          <p:nvPicPr>
            <p:cNvPr id="3" name="Picture 2">
              <a:extLst>
                <a:ext uri="{FF2B5EF4-FFF2-40B4-BE49-F238E27FC236}">
                  <a16:creationId xmlns:a16="http://schemas.microsoft.com/office/drawing/2014/main" id="{BB9B2BA4-6771-C9CD-3120-1F93D2069522}"/>
                </a:ext>
              </a:extLst>
            </p:cNvPr>
            <p:cNvPicPr>
              <a:picLocks noChangeAspect="1"/>
            </p:cNvPicPr>
            <p:nvPr/>
          </p:nvPicPr>
          <p:blipFill rotWithShape="1">
            <a:blip r:embed="rId3"/>
            <a:srcRect b="34780"/>
            <a:stretch/>
          </p:blipFill>
          <p:spPr>
            <a:xfrm>
              <a:off x="3112522" y="1905878"/>
              <a:ext cx="1933140" cy="791452"/>
            </a:xfrm>
            <a:prstGeom prst="rect">
              <a:avLst/>
            </a:prstGeom>
          </p:spPr>
        </p:pic>
        <p:sp>
          <p:nvSpPr>
            <p:cNvPr id="15" name="Rectangle 14">
              <a:extLst>
                <a:ext uri="{FF2B5EF4-FFF2-40B4-BE49-F238E27FC236}">
                  <a16:creationId xmlns:a16="http://schemas.microsoft.com/office/drawing/2014/main" id="{E5EC8C9C-2ACD-F52C-06A2-A6B8E04D6235}"/>
                </a:ext>
              </a:extLst>
            </p:cNvPr>
            <p:cNvSpPr/>
            <p:nvPr/>
          </p:nvSpPr>
          <p:spPr>
            <a:xfrm>
              <a:off x="3112522" y="1965326"/>
              <a:ext cx="948303" cy="1230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898;p88">
            <a:extLst>
              <a:ext uri="{FF2B5EF4-FFF2-40B4-BE49-F238E27FC236}">
                <a16:creationId xmlns:a16="http://schemas.microsoft.com/office/drawing/2014/main" id="{7D2BF70E-F06C-78B3-9BB4-EA34A1448D11}"/>
              </a:ext>
            </a:extLst>
          </p:cNvPr>
          <p:cNvSpPr txBox="1"/>
          <p:nvPr/>
        </p:nvSpPr>
        <p:spPr>
          <a:xfrm>
            <a:off x="4903471" y="1187077"/>
            <a:ext cx="253975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Activate the conda environment</a:t>
            </a:r>
          </a:p>
        </p:txBody>
      </p:sp>
      <p:sp>
        <p:nvSpPr>
          <p:cNvPr id="17" name="Rectangle: Rounded Corners 16">
            <a:extLst>
              <a:ext uri="{FF2B5EF4-FFF2-40B4-BE49-F238E27FC236}">
                <a16:creationId xmlns:a16="http://schemas.microsoft.com/office/drawing/2014/main" id="{9D777115-34D6-1DE4-FEF6-0C659AF3560A}"/>
              </a:ext>
            </a:extLst>
          </p:cNvPr>
          <p:cNvSpPr/>
          <p:nvPr/>
        </p:nvSpPr>
        <p:spPr>
          <a:xfrm>
            <a:off x="4924109" y="1500990"/>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activate </a:t>
            </a:r>
            <a:r>
              <a:rPr lang="en-US" sz="1000" b="1" dirty="0">
                <a:solidFill>
                  <a:schemeClr val="bg1"/>
                </a:solidFill>
                <a:latin typeface="+mj-lt"/>
              </a:rPr>
              <a:t>{your-env-name}</a:t>
            </a:r>
          </a:p>
        </p:txBody>
      </p:sp>
      <p:sp>
        <p:nvSpPr>
          <p:cNvPr id="20" name="Google Shape;898;p88">
            <a:extLst>
              <a:ext uri="{FF2B5EF4-FFF2-40B4-BE49-F238E27FC236}">
                <a16:creationId xmlns:a16="http://schemas.microsoft.com/office/drawing/2014/main" id="{C2BB2467-7C6C-E102-4639-B72B6143A1C4}"/>
              </a:ext>
            </a:extLst>
          </p:cNvPr>
          <p:cNvSpPr txBox="1"/>
          <p:nvPr/>
        </p:nvSpPr>
        <p:spPr>
          <a:xfrm>
            <a:off x="4903470" y="1873758"/>
            <a:ext cx="2710179"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Run the export command (use mamba)</a:t>
            </a:r>
          </a:p>
        </p:txBody>
      </p:sp>
      <p:sp>
        <p:nvSpPr>
          <p:cNvPr id="21" name="Rectangle: Rounded Corners 20">
            <a:extLst>
              <a:ext uri="{FF2B5EF4-FFF2-40B4-BE49-F238E27FC236}">
                <a16:creationId xmlns:a16="http://schemas.microsoft.com/office/drawing/2014/main" id="{7C6AB1BA-1F39-2947-BBB1-886E4F0B4985}"/>
              </a:ext>
            </a:extLst>
          </p:cNvPr>
          <p:cNvSpPr/>
          <p:nvPr/>
        </p:nvSpPr>
        <p:spPr>
          <a:xfrm>
            <a:off x="4924109" y="2156248"/>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export </a:t>
            </a:r>
            <a:r>
              <a:rPr lang="en-US" sz="1000" dirty="0">
                <a:solidFill>
                  <a:schemeClr val="bg1"/>
                </a:solidFill>
                <a:latin typeface="+mj-lt"/>
              </a:rPr>
              <a:t>&gt; {env-export-file-name}</a:t>
            </a:r>
            <a:endParaRPr lang="en-US" sz="1000" b="1" dirty="0">
              <a:solidFill>
                <a:schemeClr val="bg1"/>
              </a:solidFill>
              <a:latin typeface="+mj-lt"/>
            </a:endParaRPr>
          </a:p>
        </p:txBody>
      </p:sp>
      <p:sp>
        <p:nvSpPr>
          <p:cNvPr id="22" name="Google Shape;898;p88">
            <a:extLst>
              <a:ext uri="{FF2B5EF4-FFF2-40B4-BE49-F238E27FC236}">
                <a16:creationId xmlns:a16="http://schemas.microsoft.com/office/drawing/2014/main" id="{AC3388DA-16CC-E12A-5031-5B8B898D0CB7}"/>
              </a:ext>
            </a:extLst>
          </p:cNvPr>
          <p:cNvSpPr txBox="1"/>
          <p:nvPr/>
        </p:nvSpPr>
        <p:spPr>
          <a:xfrm>
            <a:off x="7588249" y="2456952"/>
            <a:ext cx="106680" cy="19543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rgbClr val="FF0000"/>
                </a:solidFill>
                <a:latin typeface="+mj-lt"/>
                <a:ea typeface="Clean" charset="0"/>
                <a:cs typeface="+mj-lt"/>
                <a:sym typeface="Clean" charset="0"/>
              </a:rPr>
              <a:t>1</a:t>
            </a:r>
          </a:p>
        </p:txBody>
      </p:sp>
      <p:sp>
        <p:nvSpPr>
          <p:cNvPr id="23" name="Google Shape;898;p88">
            <a:extLst>
              <a:ext uri="{FF2B5EF4-FFF2-40B4-BE49-F238E27FC236}">
                <a16:creationId xmlns:a16="http://schemas.microsoft.com/office/drawing/2014/main" id="{46B7DC48-2953-B3A4-8ECE-358828F116D9}"/>
              </a:ext>
            </a:extLst>
          </p:cNvPr>
          <p:cNvSpPr txBox="1"/>
          <p:nvPr/>
        </p:nvSpPr>
        <p:spPr>
          <a:xfrm>
            <a:off x="8536486" y="2554671"/>
            <a:ext cx="106680" cy="19543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rgbClr val="FF0000"/>
                </a:solidFill>
                <a:latin typeface="+mj-lt"/>
                <a:ea typeface="Clean" charset="0"/>
                <a:cs typeface="+mj-lt"/>
                <a:sym typeface="Clean" charset="0"/>
              </a:rPr>
              <a:t>2</a:t>
            </a:r>
          </a:p>
        </p:txBody>
      </p:sp>
      <p:grpSp>
        <p:nvGrpSpPr>
          <p:cNvPr id="26" name="Group 25">
            <a:extLst>
              <a:ext uri="{FF2B5EF4-FFF2-40B4-BE49-F238E27FC236}">
                <a16:creationId xmlns:a16="http://schemas.microsoft.com/office/drawing/2014/main" id="{C9327C51-DE53-03D2-AFF4-5855F0D8B013}"/>
              </a:ext>
            </a:extLst>
          </p:cNvPr>
          <p:cNvGrpSpPr/>
          <p:nvPr/>
        </p:nvGrpSpPr>
        <p:grpSpPr>
          <a:xfrm>
            <a:off x="4903470" y="3054973"/>
            <a:ext cx="1970769" cy="791452"/>
            <a:chOff x="4903470" y="3054973"/>
            <a:chExt cx="1970769" cy="791452"/>
          </a:xfrm>
        </p:grpSpPr>
        <p:pic>
          <p:nvPicPr>
            <p:cNvPr id="9" name="Picture 8">
              <a:extLst>
                <a:ext uri="{FF2B5EF4-FFF2-40B4-BE49-F238E27FC236}">
                  <a16:creationId xmlns:a16="http://schemas.microsoft.com/office/drawing/2014/main" id="{72BAAFCF-1BA4-9159-04C0-D364E527E2C9}"/>
                </a:ext>
              </a:extLst>
            </p:cNvPr>
            <p:cNvPicPr>
              <a:picLocks noChangeAspect="1"/>
            </p:cNvPicPr>
            <p:nvPr/>
          </p:nvPicPr>
          <p:blipFill rotWithShape="1">
            <a:blip r:embed="rId4"/>
            <a:srcRect b="37908"/>
            <a:stretch/>
          </p:blipFill>
          <p:spPr>
            <a:xfrm>
              <a:off x="4903470" y="3054973"/>
              <a:ext cx="1970769" cy="791452"/>
            </a:xfrm>
            <a:prstGeom prst="rect">
              <a:avLst/>
            </a:prstGeom>
          </p:spPr>
        </p:pic>
        <p:sp>
          <p:nvSpPr>
            <p:cNvPr id="24" name="Rectangle 23">
              <a:extLst>
                <a:ext uri="{FF2B5EF4-FFF2-40B4-BE49-F238E27FC236}">
                  <a16:creationId xmlns:a16="http://schemas.microsoft.com/office/drawing/2014/main" id="{554488F2-6A69-FC5D-804A-50B35DC7E38C}"/>
                </a:ext>
              </a:extLst>
            </p:cNvPr>
            <p:cNvSpPr/>
            <p:nvPr/>
          </p:nvSpPr>
          <p:spPr>
            <a:xfrm>
              <a:off x="5451929" y="3283137"/>
              <a:ext cx="548822" cy="491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Google Shape;898;p88">
            <a:extLst>
              <a:ext uri="{FF2B5EF4-FFF2-40B4-BE49-F238E27FC236}">
                <a16:creationId xmlns:a16="http://schemas.microsoft.com/office/drawing/2014/main" id="{6C405CD1-0DF3-CFDA-647A-1A690B57F3AB}"/>
              </a:ext>
            </a:extLst>
          </p:cNvPr>
          <p:cNvSpPr txBox="1"/>
          <p:nvPr/>
        </p:nvSpPr>
        <p:spPr>
          <a:xfrm>
            <a:off x="572771" y="1715063"/>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our example, we start in the following directory:</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/home/</a:t>
            </a:r>
            <a:r>
              <a:rPr lang="en-US" sz="1200" dirty="0" err="1">
                <a:solidFill>
                  <a:schemeClr val="accent6"/>
                </a:solidFill>
                <a:latin typeface="+mj-lt"/>
                <a:ea typeface="Clean" charset="0"/>
                <a:cs typeface="+mj-lt"/>
                <a:sym typeface="Clean" charset="0"/>
              </a:rPr>
              <a:t>jcosme</a:t>
            </a:r>
            <a:r>
              <a:rPr lang="en-US" sz="1200" dirty="0">
                <a:solidFill>
                  <a:schemeClr val="accent6"/>
                </a:solidFill>
                <a:latin typeface="+mj-lt"/>
                <a:ea typeface="Clean" charset="0"/>
                <a:cs typeface="+mj-lt"/>
                <a:sym typeface="Clean" charset="0"/>
              </a:rPr>
              <a:t>/proj/my-proj</a:t>
            </a:r>
          </a:p>
        </p:txBody>
      </p:sp>
    </p:spTree>
    <p:extLst>
      <p:ext uri="{BB962C8B-B14F-4D97-AF65-F5344CB8AC3E}">
        <p14:creationId xmlns:p14="http://schemas.microsoft.com/office/powerpoint/2010/main" val="36197123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Export conda environments </a:t>
            </a:r>
          </a:p>
        </p:txBody>
      </p:sp>
      <p:sp>
        <p:nvSpPr>
          <p:cNvPr id="48" name="Google Shape;898;p88"/>
          <p:cNvSpPr txBox="1"/>
          <p:nvPr/>
        </p:nvSpPr>
        <p:spPr>
          <a:xfrm>
            <a:off x="572771" y="1182370"/>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When exporting conda environments,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 will be created in the current directory.</a:t>
            </a:r>
          </a:p>
        </p:txBody>
      </p:sp>
      <p:pic>
        <p:nvPicPr>
          <p:cNvPr id="11" name="Picture 10">
            <a:extLst>
              <a:ext uri="{FF2B5EF4-FFF2-40B4-BE49-F238E27FC236}">
                <a16:creationId xmlns:a16="http://schemas.microsoft.com/office/drawing/2014/main" id="{663977BD-2E12-6DFA-5175-A0B3C779592A}"/>
              </a:ext>
            </a:extLst>
          </p:cNvPr>
          <p:cNvPicPr>
            <a:picLocks noChangeAspect="1"/>
          </p:cNvPicPr>
          <p:nvPr/>
        </p:nvPicPr>
        <p:blipFill rotWithShape="1">
          <a:blip r:embed="rId2"/>
          <a:srcRect t="32019" r="14170" b="17605"/>
          <a:stretch/>
        </p:blipFill>
        <p:spPr>
          <a:xfrm>
            <a:off x="4903470" y="2490388"/>
            <a:ext cx="3739696" cy="422240"/>
          </a:xfrm>
          <a:prstGeom prst="rect">
            <a:avLst/>
          </a:prstGeom>
        </p:spPr>
      </p:pic>
      <p:grpSp>
        <p:nvGrpSpPr>
          <p:cNvPr id="19" name="Group 18">
            <a:extLst>
              <a:ext uri="{FF2B5EF4-FFF2-40B4-BE49-F238E27FC236}">
                <a16:creationId xmlns:a16="http://schemas.microsoft.com/office/drawing/2014/main" id="{184BB244-3216-F222-E582-366005BAFB1F}"/>
              </a:ext>
            </a:extLst>
          </p:cNvPr>
          <p:cNvGrpSpPr/>
          <p:nvPr/>
        </p:nvGrpSpPr>
        <p:grpSpPr>
          <a:xfrm>
            <a:off x="632278" y="2241466"/>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92BDD9F-E75E-5129-FE00-276968EF9227}"/>
              </a:ext>
            </a:extLst>
          </p:cNvPr>
          <p:cNvGrpSpPr/>
          <p:nvPr/>
        </p:nvGrpSpPr>
        <p:grpSpPr>
          <a:xfrm>
            <a:off x="632278" y="2602537"/>
            <a:ext cx="1933140" cy="791452"/>
            <a:chOff x="3112522" y="1905878"/>
            <a:chExt cx="1933140" cy="791452"/>
          </a:xfrm>
        </p:grpSpPr>
        <p:pic>
          <p:nvPicPr>
            <p:cNvPr id="3" name="Picture 2">
              <a:extLst>
                <a:ext uri="{FF2B5EF4-FFF2-40B4-BE49-F238E27FC236}">
                  <a16:creationId xmlns:a16="http://schemas.microsoft.com/office/drawing/2014/main" id="{BB9B2BA4-6771-C9CD-3120-1F93D2069522}"/>
                </a:ext>
              </a:extLst>
            </p:cNvPr>
            <p:cNvPicPr>
              <a:picLocks noChangeAspect="1"/>
            </p:cNvPicPr>
            <p:nvPr/>
          </p:nvPicPr>
          <p:blipFill rotWithShape="1">
            <a:blip r:embed="rId3"/>
            <a:srcRect b="34780"/>
            <a:stretch/>
          </p:blipFill>
          <p:spPr>
            <a:xfrm>
              <a:off x="3112522" y="1905878"/>
              <a:ext cx="1933140" cy="791452"/>
            </a:xfrm>
            <a:prstGeom prst="rect">
              <a:avLst/>
            </a:prstGeom>
          </p:spPr>
        </p:pic>
        <p:sp>
          <p:nvSpPr>
            <p:cNvPr id="15" name="Rectangle 14">
              <a:extLst>
                <a:ext uri="{FF2B5EF4-FFF2-40B4-BE49-F238E27FC236}">
                  <a16:creationId xmlns:a16="http://schemas.microsoft.com/office/drawing/2014/main" id="{E5EC8C9C-2ACD-F52C-06A2-A6B8E04D6235}"/>
                </a:ext>
              </a:extLst>
            </p:cNvPr>
            <p:cNvSpPr/>
            <p:nvPr/>
          </p:nvSpPr>
          <p:spPr>
            <a:xfrm>
              <a:off x="3112522" y="1965326"/>
              <a:ext cx="948303" cy="1230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898;p88">
            <a:extLst>
              <a:ext uri="{FF2B5EF4-FFF2-40B4-BE49-F238E27FC236}">
                <a16:creationId xmlns:a16="http://schemas.microsoft.com/office/drawing/2014/main" id="{7D2BF70E-F06C-78B3-9BB4-EA34A1448D11}"/>
              </a:ext>
            </a:extLst>
          </p:cNvPr>
          <p:cNvSpPr txBox="1"/>
          <p:nvPr/>
        </p:nvSpPr>
        <p:spPr>
          <a:xfrm>
            <a:off x="4903471" y="1187077"/>
            <a:ext cx="2539752"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Activate the conda environment</a:t>
            </a:r>
          </a:p>
        </p:txBody>
      </p:sp>
      <p:sp>
        <p:nvSpPr>
          <p:cNvPr id="17" name="Rectangle: Rounded Corners 16">
            <a:extLst>
              <a:ext uri="{FF2B5EF4-FFF2-40B4-BE49-F238E27FC236}">
                <a16:creationId xmlns:a16="http://schemas.microsoft.com/office/drawing/2014/main" id="{9D777115-34D6-1DE4-FEF6-0C659AF3560A}"/>
              </a:ext>
            </a:extLst>
          </p:cNvPr>
          <p:cNvSpPr/>
          <p:nvPr/>
        </p:nvSpPr>
        <p:spPr>
          <a:xfrm>
            <a:off x="4924109" y="1500990"/>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conda activate </a:t>
            </a:r>
            <a:r>
              <a:rPr lang="en-US" sz="1000" b="1" dirty="0">
                <a:solidFill>
                  <a:schemeClr val="bg1"/>
                </a:solidFill>
                <a:latin typeface="+mj-lt"/>
              </a:rPr>
              <a:t>{your-env-name}</a:t>
            </a:r>
          </a:p>
        </p:txBody>
      </p:sp>
      <p:sp>
        <p:nvSpPr>
          <p:cNvPr id="20" name="Google Shape;898;p88">
            <a:extLst>
              <a:ext uri="{FF2B5EF4-FFF2-40B4-BE49-F238E27FC236}">
                <a16:creationId xmlns:a16="http://schemas.microsoft.com/office/drawing/2014/main" id="{C2BB2467-7C6C-E102-4639-B72B6143A1C4}"/>
              </a:ext>
            </a:extLst>
          </p:cNvPr>
          <p:cNvSpPr txBox="1"/>
          <p:nvPr/>
        </p:nvSpPr>
        <p:spPr>
          <a:xfrm>
            <a:off x="4903470" y="1873758"/>
            <a:ext cx="2710179"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Run the export command (use mamba)</a:t>
            </a:r>
          </a:p>
        </p:txBody>
      </p:sp>
      <p:sp>
        <p:nvSpPr>
          <p:cNvPr id="21" name="Rectangle: Rounded Corners 20">
            <a:extLst>
              <a:ext uri="{FF2B5EF4-FFF2-40B4-BE49-F238E27FC236}">
                <a16:creationId xmlns:a16="http://schemas.microsoft.com/office/drawing/2014/main" id="{7C6AB1BA-1F39-2947-BBB1-886E4F0B4985}"/>
              </a:ext>
            </a:extLst>
          </p:cNvPr>
          <p:cNvSpPr/>
          <p:nvPr/>
        </p:nvSpPr>
        <p:spPr>
          <a:xfrm>
            <a:off x="4924109" y="2156248"/>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export </a:t>
            </a:r>
            <a:r>
              <a:rPr lang="en-US" sz="1000" dirty="0">
                <a:solidFill>
                  <a:schemeClr val="bg1"/>
                </a:solidFill>
                <a:latin typeface="+mj-lt"/>
              </a:rPr>
              <a:t>&gt; {env-export-file-name}</a:t>
            </a:r>
            <a:endParaRPr lang="en-US" sz="1000" b="1" dirty="0">
              <a:solidFill>
                <a:schemeClr val="bg1"/>
              </a:solidFill>
              <a:latin typeface="+mj-lt"/>
            </a:endParaRPr>
          </a:p>
        </p:txBody>
      </p:sp>
      <p:sp>
        <p:nvSpPr>
          <p:cNvPr id="22" name="Google Shape;898;p88">
            <a:extLst>
              <a:ext uri="{FF2B5EF4-FFF2-40B4-BE49-F238E27FC236}">
                <a16:creationId xmlns:a16="http://schemas.microsoft.com/office/drawing/2014/main" id="{AC3388DA-16CC-E12A-5031-5B8B898D0CB7}"/>
              </a:ext>
            </a:extLst>
          </p:cNvPr>
          <p:cNvSpPr txBox="1"/>
          <p:nvPr/>
        </p:nvSpPr>
        <p:spPr>
          <a:xfrm>
            <a:off x="7588249" y="2456952"/>
            <a:ext cx="106680" cy="19543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rgbClr val="FF0000"/>
                </a:solidFill>
                <a:latin typeface="+mj-lt"/>
                <a:ea typeface="Clean" charset="0"/>
                <a:cs typeface="+mj-lt"/>
                <a:sym typeface="Clean" charset="0"/>
              </a:rPr>
              <a:t>1</a:t>
            </a:r>
          </a:p>
        </p:txBody>
      </p:sp>
      <p:sp>
        <p:nvSpPr>
          <p:cNvPr id="23" name="Google Shape;898;p88">
            <a:extLst>
              <a:ext uri="{FF2B5EF4-FFF2-40B4-BE49-F238E27FC236}">
                <a16:creationId xmlns:a16="http://schemas.microsoft.com/office/drawing/2014/main" id="{46B7DC48-2953-B3A4-8ECE-358828F116D9}"/>
              </a:ext>
            </a:extLst>
          </p:cNvPr>
          <p:cNvSpPr txBox="1"/>
          <p:nvPr/>
        </p:nvSpPr>
        <p:spPr>
          <a:xfrm>
            <a:off x="8536486" y="2554671"/>
            <a:ext cx="106680" cy="19543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000" dirty="0">
                <a:solidFill>
                  <a:srgbClr val="FF0000"/>
                </a:solidFill>
                <a:latin typeface="+mj-lt"/>
                <a:ea typeface="Clean" charset="0"/>
                <a:cs typeface="+mj-lt"/>
                <a:sym typeface="Clean" charset="0"/>
              </a:rPr>
              <a:t>2</a:t>
            </a:r>
          </a:p>
        </p:txBody>
      </p:sp>
      <p:grpSp>
        <p:nvGrpSpPr>
          <p:cNvPr id="26" name="Group 25">
            <a:extLst>
              <a:ext uri="{FF2B5EF4-FFF2-40B4-BE49-F238E27FC236}">
                <a16:creationId xmlns:a16="http://schemas.microsoft.com/office/drawing/2014/main" id="{C9327C51-DE53-03D2-AFF4-5855F0D8B013}"/>
              </a:ext>
            </a:extLst>
          </p:cNvPr>
          <p:cNvGrpSpPr/>
          <p:nvPr/>
        </p:nvGrpSpPr>
        <p:grpSpPr>
          <a:xfrm>
            <a:off x="4903470" y="3054973"/>
            <a:ext cx="1970769" cy="791452"/>
            <a:chOff x="4903470" y="3054973"/>
            <a:chExt cx="1970769" cy="791452"/>
          </a:xfrm>
        </p:grpSpPr>
        <p:pic>
          <p:nvPicPr>
            <p:cNvPr id="9" name="Picture 8">
              <a:extLst>
                <a:ext uri="{FF2B5EF4-FFF2-40B4-BE49-F238E27FC236}">
                  <a16:creationId xmlns:a16="http://schemas.microsoft.com/office/drawing/2014/main" id="{72BAAFCF-1BA4-9159-04C0-D364E527E2C9}"/>
                </a:ext>
              </a:extLst>
            </p:cNvPr>
            <p:cNvPicPr>
              <a:picLocks noChangeAspect="1"/>
            </p:cNvPicPr>
            <p:nvPr/>
          </p:nvPicPr>
          <p:blipFill rotWithShape="1">
            <a:blip r:embed="rId4"/>
            <a:srcRect b="37908"/>
            <a:stretch/>
          </p:blipFill>
          <p:spPr>
            <a:xfrm>
              <a:off x="4903470" y="3054973"/>
              <a:ext cx="1970769" cy="791452"/>
            </a:xfrm>
            <a:prstGeom prst="rect">
              <a:avLst/>
            </a:prstGeom>
          </p:spPr>
        </p:pic>
        <p:sp>
          <p:nvSpPr>
            <p:cNvPr id="24" name="Rectangle 23">
              <a:extLst>
                <a:ext uri="{FF2B5EF4-FFF2-40B4-BE49-F238E27FC236}">
                  <a16:creationId xmlns:a16="http://schemas.microsoft.com/office/drawing/2014/main" id="{554488F2-6A69-FC5D-804A-50B35DC7E38C}"/>
                </a:ext>
              </a:extLst>
            </p:cNvPr>
            <p:cNvSpPr/>
            <p:nvPr/>
          </p:nvSpPr>
          <p:spPr>
            <a:xfrm>
              <a:off x="5451929" y="3283137"/>
              <a:ext cx="548822" cy="491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Google Shape;898;p88">
            <a:extLst>
              <a:ext uri="{FF2B5EF4-FFF2-40B4-BE49-F238E27FC236}">
                <a16:creationId xmlns:a16="http://schemas.microsoft.com/office/drawing/2014/main" id="{EC743010-6EF2-C6D5-684D-83A3630BBE7B}"/>
              </a:ext>
            </a:extLst>
          </p:cNvPr>
          <p:cNvSpPr txBox="1"/>
          <p:nvPr/>
        </p:nvSpPr>
        <p:spPr>
          <a:xfrm>
            <a:off x="4903470" y="4075581"/>
            <a:ext cx="3221355"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3. (optional) deactivate and delete environment</a:t>
            </a:r>
          </a:p>
        </p:txBody>
      </p:sp>
      <p:sp>
        <p:nvSpPr>
          <p:cNvPr id="27" name="Google Shape;898;p88">
            <a:extLst>
              <a:ext uri="{FF2B5EF4-FFF2-40B4-BE49-F238E27FC236}">
                <a16:creationId xmlns:a16="http://schemas.microsoft.com/office/drawing/2014/main" id="{6C405CD1-0DF3-CFDA-647A-1A690B57F3AB}"/>
              </a:ext>
            </a:extLst>
          </p:cNvPr>
          <p:cNvSpPr txBox="1"/>
          <p:nvPr/>
        </p:nvSpPr>
        <p:spPr>
          <a:xfrm>
            <a:off x="572771" y="1715063"/>
            <a:ext cx="372618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our example, we start in the following directory:</a:t>
            </a:r>
          </a:p>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/home/</a:t>
            </a:r>
            <a:r>
              <a:rPr lang="en-US" sz="1200" dirty="0" err="1">
                <a:solidFill>
                  <a:schemeClr val="accent6"/>
                </a:solidFill>
                <a:latin typeface="+mj-lt"/>
                <a:ea typeface="Clean" charset="0"/>
                <a:cs typeface="+mj-lt"/>
                <a:sym typeface="Clean" charset="0"/>
              </a:rPr>
              <a:t>jcosme</a:t>
            </a:r>
            <a:r>
              <a:rPr lang="en-US" sz="1200" dirty="0">
                <a:solidFill>
                  <a:schemeClr val="accent6"/>
                </a:solidFill>
                <a:latin typeface="+mj-lt"/>
                <a:ea typeface="Clean" charset="0"/>
                <a:cs typeface="+mj-lt"/>
                <a:sym typeface="Clean" charset="0"/>
              </a:rPr>
              <a:t>/proj/my-proj</a:t>
            </a:r>
          </a:p>
        </p:txBody>
      </p:sp>
    </p:spTree>
    <p:extLst>
      <p:ext uri="{BB962C8B-B14F-4D97-AF65-F5344CB8AC3E}">
        <p14:creationId xmlns:p14="http://schemas.microsoft.com/office/powerpoint/2010/main" val="23936531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Recreate conda environments </a:t>
            </a:r>
          </a:p>
        </p:txBody>
      </p:sp>
    </p:spTree>
    <p:extLst>
      <p:ext uri="{BB962C8B-B14F-4D97-AF65-F5344CB8AC3E}">
        <p14:creationId xmlns:p14="http://schemas.microsoft.com/office/powerpoint/2010/main" val="16949195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Recreate conda environments </a:t>
            </a:r>
          </a:p>
        </p:txBody>
      </p:sp>
      <p:sp>
        <p:nvSpPr>
          <p:cNvPr id="48" name="Google Shape;898;p88"/>
          <p:cNvSpPr txBox="1"/>
          <p:nvPr/>
        </p:nvSpPr>
        <p:spPr>
          <a:xfrm>
            <a:off x="572771" y="1182370"/>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Start in the directory with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a:t>
            </a:r>
          </a:p>
        </p:txBody>
      </p:sp>
      <p:grpSp>
        <p:nvGrpSpPr>
          <p:cNvPr id="19" name="Group 18">
            <a:extLst>
              <a:ext uri="{FF2B5EF4-FFF2-40B4-BE49-F238E27FC236}">
                <a16:creationId xmlns:a16="http://schemas.microsoft.com/office/drawing/2014/main" id="{184BB244-3216-F222-E582-366005BAFB1F}"/>
              </a:ext>
            </a:extLst>
          </p:cNvPr>
          <p:cNvGrpSpPr/>
          <p:nvPr/>
        </p:nvGrpSpPr>
        <p:grpSpPr>
          <a:xfrm>
            <a:off x="632278" y="1500990"/>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9327C51-DE53-03D2-AFF4-5855F0D8B013}"/>
              </a:ext>
            </a:extLst>
          </p:cNvPr>
          <p:cNvGrpSpPr/>
          <p:nvPr/>
        </p:nvGrpSpPr>
        <p:grpSpPr>
          <a:xfrm>
            <a:off x="632278" y="1796017"/>
            <a:ext cx="1970769" cy="791452"/>
            <a:chOff x="4903470" y="3054973"/>
            <a:chExt cx="1970769" cy="791452"/>
          </a:xfrm>
        </p:grpSpPr>
        <p:pic>
          <p:nvPicPr>
            <p:cNvPr id="9" name="Picture 8">
              <a:extLst>
                <a:ext uri="{FF2B5EF4-FFF2-40B4-BE49-F238E27FC236}">
                  <a16:creationId xmlns:a16="http://schemas.microsoft.com/office/drawing/2014/main" id="{72BAAFCF-1BA4-9159-04C0-D364E527E2C9}"/>
                </a:ext>
              </a:extLst>
            </p:cNvPr>
            <p:cNvPicPr>
              <a:picLocks noChangeAspect="1"/>
            </p:cNvPicPr>
            <p:nvPr/>
          </p:nvPicPr>
          <p:blipFill rotWithShape="1">
            <a:blip r:embed="rId3"/>
            <a:srcRect b="37908"/>
            <a:stretch/>
          </p:blipFill>
          <p:spPr>
            <a:xfrm>
              <a:off x="4903470" y="3054973"/>
              <a:ext cx="1970769" cy="791452"/>
            </a:xfrm>
            <a:prstGeom prst="rect">
              <a:avLst/>
            </a:prstGeom>
          </p:spPr>
        </p:pic>
        <p:sp>
          <p:nvSpPr>
            <p:cNvPr id="24" name="Rectangle 23">
              <a:extLst>
                <a:ext uri="{FF2B5EF4-FFF2-40B4-BE49-F238E27FC236}">
                  <a16:creationId xmlns:a16="http://schemas.microsoft.com/office/drawing/2014/main" id="{554488F2-6A69-FC5D-804A-50B35DC7E38C}"/>
                </a:ext>
              </a:extLst>
            </p:cNvPr>
            <p:cNvSpPr/>
            <p:nvPr/>
          </p:nvSpPr>
          <p:spPr>
            <a:xfrm>
              <a:off x="5451929" y="3283137"/>
              <a:ext cx="548822" cy="491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94216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Recreate conda environments </a:t>
            </a:r>
          </a:p>
        </p:txBody>
      </p:sp>
      <p:sp>
        <p:nvSpPr>
          <p:cNvPr id="48" name="Google Shape;898;p88"/>
          <p:cNvSpPr txBox="1"/>
          <p:nvPr/>
        </p:nvSpPr>
        <p:spPr>
          <a:xfrm>
            <a:off x="572771" y="1182370"/>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Start in the directory with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a:t>
            </a:r>
          </a:p>
        </p:txBody>
      </p:sp>
      <p:grpSp>
        <p:nvGrpSpPr>
          <p:cNvPr id="19" name="Group 18">
            <a:extLst>
              <a:ext uri="{FF2B5EF4-FFF2-40B4-BE49-F238E27FC236}">
                <a16:creationId xmlns:a16="http://schemas.microsoft.com/office/drawing/2014/main" id="{184BB244-3216-F222-E582-366005BAFB1F}"/>
              </a:ext>
            </a:extLst>
          </p:cNvPr>
          <p:cNvGrpSpPr/>
          <p:nvPr/>
        </p:nvGrpSpPr>
        <p:grpSpPr>
          <a:xfrm>
            <a:off x="632278" y="1500990"/>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9327C51-DE53-03D2-AFF4-5855F0D8B013}"/>
              </a:ext>
            </a:extLst>
          </p:cNvPr>
          <p:cNvGrpSpPr/>
          <p:nvPr/>
        </p:nvGrpSpPr>
        <p:grpSpPr>
          <a:xfrm>
            <a:off x="632278" y="1796017"/>
            <a:ext cx="1970769" cy="791452"/>
            <a:chOff x="4903470" y="3054973"/>
            <a:chExt cx="1970769" cy="791452"/>
          </a:xfrm>
        </p:grpSpPr>
        <p:pic>
          <p:nvPicPr>
            <p:cNvPr id="9" name="Picture 8">
              <a:extLst>
                <a:ext uri="{FF2B5EF4-FFF2-40B4-BE49-F238E27FC236}">
                  <a16:creationId xmlns:a16="http://schemas.microsoft.com/office/drawing/2014/main" id="{72BAAFCF-1BA4-9159-04C0-D364E527E2C9}"/>
                </a:ext>
              </a:extLst>
            </p:cNvPr>
            <p:cNvPicPr>
              <a:picLocks noChangeAspect="1"/>
            </p:cNvPicPr>
            <p:nvPr/>
          </p:nvPicPr>
          <p:blipFill rotWithShape="1">
            <a:blip r:embed="rId3"/>
            <a:srcRect b="37908"/>
            <a:stretch/>
          </p:blipFill>
          <p:spPr>
            <a:xfrm>
              <a:off x="4903470" y="3054973"/>
              <a:ext cx="1970769" cy="791452"/>
            </a:xfrm>
            <a:prstGeom prst="rect">
              <a:avLst/>
            </a:prstGeom>
          </p:spPr>
        </p:pic>
        <p:sp>
          <p:nvSpPr>
            <p:cNvPr id="24" name="Rectangle 23">
              <a:extLst>
                <a:ext uri="{FF2B5EF4-FFF2-40B4-BE49-F238E27FC236}">
                  <a16:creationId xmlns:a16="http://schemas.microsoft.com/office/drawing/2014/main" id="{554488F2-6A69-FC5D-804A-50B35DC7E38C}"/>
                </a:ext>
              </a:extLst>
            </p:cNvPr>
            <p:cNvSpPr/>
            <p:nvPr/>
          </p:nvSpPr>
          <p:spPr>
            <a:xfrm>
              <a:off x="5451929" y="3283137"/>
              <a:ext cx="548822" cy="491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Google Shape;898;p88">
            <a:extLst>
              <a:ext uri="{FF2B5EF4-FFF2-40B4-BE49-F238E27FC236}">
                <a16:creationId xmlns:a16="http://schemas.microsoft.com/office/drawing/2014/main" id="{4FE449B0-FBDD-14EB-A378-7878C3E05777}"/>
              </a:ext>
            </a:extLst>
          </p:cNvPr>
          <p:cNvSpPr txBox="1"/>
          <p:nvPr/>
        </p:nvSpPr>
        <p:spPr>
          <a:xfrm>
            <a:off x="572771" y="2616783"/>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Make sure the environment name doesn’t already exist</a:t>
            </a:r>
          </a:p>
        </p:txBody>
      </p:sp>
      <p:grpSp>
        <p:nvGrpSpPr>
          <p:cNvPr id="4" name="Group 3">
            <a:extLst>
              <a:ext uri="{FF2B5EF4-FFF2-40B4-BE49-F238E27FC236}">
                <a16:creationId xmlns:a16="http://schemas.microsoft.com/office/drawing/2014/main" id="{626D372C-F6F0-2D14-80BE-8F9B682565B4}"/>
              </a:ext>
            </a:extLst>
          </p:cNvPr>
          <p:cNvGrpSpPr/>
          <p:nvPr/>
        </p:nvGrpSpPr>
        <p:grpSpPr>
          <a:xfrm>
            <a:off x="632278" y="2876929"/>
            <a:ext cx="3535166" cy="780267"/>
            <a:chOff x="4922337" y="3593972"/>
            <a:chExt cx="3535166" cy="780267"/>
          </a:xfrm>
        </p:grpSpPr>
        <p:pic>
          <p:nvPicPr>
            <p:cNvPr id="5" name="Picture 4">
              <a:extLst>
                <a:ext uri="{FF2B5EF4-FFF2-40B4-BE49-F238E27FC236}">
                  <a16:creationId xmlns:a16="http://schemas.microsoft.com/office/drawing/2014/main" id="{CF285D91-2A68-8B79-CDC1-ACFE2C66A2BA}"/>
                </a:ext>
              </a:extLst>
            </p:cNvPr>
            <p:cNvPicPr>
              <a:picLocks noChangeAspect="1"/>
            </p:cNvPicPr>
            <p:nvPr/>
          </p:nvPicPr>
          <p:blipFill rotWithShape="1">
            <a:blip r:embed="rId4"/>
            <a:srcRect l="563" t="86239"/>
            <a:stretch/>
          </p:blipFill>
          <p:spPr>
            <a:xfrm>
              <a:off x="4922337" y="4106610"/>
              <a:ext cx="3535166" cy="267629"/>
            </a:xfrm>
            <a:prstGeom prst="rect">
              <a:avLst/>
            </a:prstGeom>
          </p:spPr>
        </p:pic>
        <p:pic>
          <p:nvPicPr>
            <p:cNvPr id="6" name="Picture 5">
              <a:extLst>
                <a:ext uri="{FF2B5EF4-FFF2-40B4-BE49-F238E27FC236}">
                  <a16:creationId xmlns:a16="http://schemas.microsoft.com/office/drawing/2014/main" id="{B560B0D0-3101-6DA7-EEFC-A2ABC1962670}"/>
                </a:ext>
              </a:extLst>
            </p:cNvPr>
            <p:cNvPicPr>
              <a:picLocks noChangeAspect="1"/>
            </p:cNvPicPr>
            <p:nvPr/>
          </p:nvPicPr>
          <p:blipFill rotWithShape="1">
            <a:blip r:embed="rId4"/>
            <a:srcRect l="563" b="73642"/>
            <a:stretch/>
          </p:blipFill>
          <p:spPr>
            <a:xfrm>
              <a:off x="4922337" y="3593972"/>
              <a:ext cx="3535166" cy="512638"/>
            </a:xfrm>
            <a:prstGeom prst="rect">
              <a:avLst/>
            </a:prstGeom>
          </p:spPr>
        </p:pic>
      </p:grpSp>
    </p:spTree>
    <p:extLst>
      <p:ext uri="{BB962C8B-B14F-4D97-AF65-F5344CB8AC3E}">
        <p14:creationId xmlns:p14="http://schemas.microsoft.com/office/powerpoint/2010/main" val="27366135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Recreate conda environments </a:t>
            </a:r>
          </a:p>
        </p:txBody>
      </p:sp>
      <p:sp>
        <p:nvSpPr>
          <p:cNvPr id="48" name="Google Shape;898;p88"/>
          <p:cNvSpPr txBox="1"/>
          <p:nvPr/>
        </p:nvSpPr>
        <p:spPr>
          <a:xfrm>
            <a:off x="572771" y="1182370"/>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Start in the directory with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a:t>
            </a:r>
          </a:p>
        </p:txBody>
      </p:sp>
      <p:grpSp>
        <p:nvGrpSpPr>
          <p:cNvPr id="19" name="Group 18">
            <a:extLst>
              <a:ext uri="{FF2B5EF4-FFF2-40B4-BE49-F238E27FC236}">
                <a16:creationId xmlns:a16="http://schemas.microsoft.com/office/drawing/2014/main" id="{184BB244-3216-F222-E582-366005BAFB1F}"/>
              </a:ext>
            </a:extLst>
          </p:cNvPr>
          <p:cNvGrpSpPr/>
          <p:nvPr/>
        </p:nvGrpSpPr>
        <p:grpSpPr>
          <a:xfrm>
            <a:off x="632278" y="1500990"/>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Google Shape;898;p88">
            <a:extLst>
              <a:ext uri="{FF2B5EF4-FFF2-40B4-BE49-F238E27FC236}">
                <a16:creationId xmlns:a16="http://schemas.microsoft.com/office/drawing/2014/main" id="{C2BB2467-7C6C-E102-4639-B72B6143A1C4}"/>
              </a:ext>
            </a:extLst>
          </p:cNvPr>
          <p:cNvSpPr txBox="1"/>
          <p:nvPr/>
        </p:nvSpPr>
        <p:spPr>
          <a:xfrm>
            <a:off x="4903470" y="1205470"/>
            <a:ext cx="35864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3. Run the following command (use mamba)</a:t>
            </a:r>
          </a:p>
        </p:txBody>
      </p:sp>
      <p:grpSp>
        <p:nvGrpSpPr>
          <p:cNvPr id="26" name="Group 25">
            <a:extLst>
              <a:ext uri="{FF2B5EF4-FFF2-40B4-BE49-F238E27FC236}">
                <a16:creationId xmlns:a16="http://schemas.microsoft.com/office/drawing/2014/main" id="{C9327C51-DE53-03D2-AFF4-5855F0D8B013}"/>
              </a:ext>
            </a:extLst>
          </p:cNvPr>
          <p:cNvGrpSpPr/>
          <p:nvPr/>
        </p:nvGrpSpPr>
        <p:grpSpPr>
          <a:xfrm>
            <a:off x="632278" y="1796017"/>
            <a:ext cx="1970769" cy="791452"/>
            <a:chOff x="4903470" y="3054973"/>
            <a:chExt cx="1970769" cy="791452"/>
          </a:xfrm>
        </p:grpSpPr>
        <p:pic>
          <p:nvPicPr>
            <p:cNvPr id="9" name="Picture 8">
              <a:extLst>
                <a:ext uri="{FF2B5EF4-FFF2-40B4-BE49-F238E27FC236}">
                  <a16:creationId xmlns:a16="http://schemas.microsoft.com/office/drawing/2014/main" id="{72BAAFCF-1BA4-9159-04C0-D364E527E2C9}"/>
                </a:ext>
              </a:extLst>
            </p:cNvPr>
            <p:cNvPicPr>
              <a:picLocks noChangeAspect="1"/>
            </p:cNvPicPr>
            <p:nvPr/>
          </p:nvPicPr>
          <p:blipFill rotWithShape="1">
            <a:blip r:embed="rId3"/>
            <a:srcRect b="37908"/>
            <a:stretch/>
          </p:blipFill>
          <p:spPr>
            <a:xfrm>
              <a:off x="4903470" y="3054973"/>
              <a:ext cx="1970769" cy="791452"/>
            </a:xfrm>
            <a:prstGeom prst="rect">
              <a:avLst/>
            </a:prstGeom>
          </p:spPr>
        </p:pic>
        <p:sp>
          <p:nvSpPr>
            <p:cNvPr id="24" name="Rectangle 23">
              <a:extLst>
                <a:ext uri="{FF2B5EF4-FFF2-40B4-BE49-F238E27FC236}">
                  <a16:creationId xmlns:a16="http://schemas.microsoft.com/office/drawing/2014/main" id="{554488F2-6A69-FC5D-804A-50B35DC7E38C}"/>
                </a:ext>
              </a:extLst>
            </p:cNvPr>
            <p:cNvSpPr/>
            <p:nvPr/>
          </p:nvSpPr>
          <p:spPr>
            <a:xfrm>
              <a:off x="5451929" y="3283137"/>
              <a:ext cx="548822" cy="491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Google Shape;898;p88">
            <a:extLst>
              <a:ext uri="{FF2B5EF4-FFF2-40B4-BE49-F238E27FC236}">
                <a16:creationId xmlns:a16="http://schemas.microsoft.com/office/drawing/2014/main" id="{4FE449B0-FBDD-14EB-A378-7878C3E05777}"/>
              </a:ext>
            </a:extLst>
          </p:cNvPr>
          <p:cNvSpPr txBox="1"/>
          <p:nvPr/>
        </p:nvSpPr>
        <p:spPr>
          <a:xfrm>
            <a:off x="572771" y="2616783"/>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Make sure the environment name doesn’t already exist</a:t>
            </a:r>
          </a:p>
        </p:txBody>
      </p:sp>
      <p:grpSp>
        <p:nvGrpSpPr>
          <p:cNvPr id="4" name="Group 3">
            <a:extLst>
              <a:ext uri="{FF2B5EF4-FFF2-40B4-BE49-F238E27FC236}">
                <a16:creationId xmlns:a16="http://schemas.microsoft.com/office/drawing/2014/main" id="{626D372C-F6F0-2D14-80BE-8F9B682565B4}"/>
              </a:ext>
            </a:extLst>
          </p:cNvPr>
          <p:cNvGrpSpPr/>
          <p:nvPr/>
        </p:nvGrpSpPr>
        <p:grpSpPr>
          <a:xfrm>
            <a:off x="632278" y="2876929"/>
            <a:ext cx="3535166" cy="780267"/>
            <a:chOff x="4922337" y="3593972"/>
            <a:chExt cx="3535166" cy="780267"/>
          </a:xfrm>
        </p:grpSpPr>
        <p:pic>
          <p:nvPicPr>
            <p:cNvPr id="5" name="Picture 4">
              <a:extLst>
                <a:ext uri="{FF2B5EF4-FFF2-40B4-BE49-F238E27FC236}">
                  <a16:creationId xmlns:a16="http://schemas.microsoft.com/office/drawing/2014/main" id="{CF285D91-2A68-8B79-CDC1-ACFE2C66A2BA}"/>
                </a:ext>
              </a:extLst>
            </p:cNvPr>
            <p:cNvPicPr>
              <a:picLocks noChangeAspect="1"/>
            </p:cNvPicPr>
            <p:nvPr/>
          </p:nvPicPr>
          <p:blipFill rotWithShape="1">
            <a:blip r:embed="rId4"/>
            <a:srcRect l="563" t="86239"/>
            <a:stretch/>
          </p:blipFill>
          <p:spPr>
            <a:xfrm>
              <a:off x="4922337" y="4106610"/>
              <a:ext cx="3535166" cy="267629"/>
            </a:xfrm>
            <a:prstGeom prst="rect">
              <a:avLst/>
            </a:prstGeom>
          </p:spPr>
        </p:pic>
        <p:pic>
          <p:nvPicPr>
            <p:cNvPr id="6" name="Picture 5">
              <a:extLst>
                <a:ext uri="{FF2B5EF4-FFF2-40B4-BE49-F238E27FC236}">
                  <a16:creationId xmlns:a16="http://schemas.microsoft.com/office/drawing/2014/main" id="{B560B0D0-3101-6DA7-EEFC-A2ABC1962670}"/>
                </a:ext>
              </a:extLst>
            </p:cNvPr>
            <p:cNvPicPr>
              <a:picLocks noChangeAspect="1"/>
            </p:cNvPicPr>
            <p:nvPr/>
          </p:nvPicPr>
          <p:blipFill rotWithShape="1">
            <a:blip r:embed="rId4"/>
            <a:srcRect l="563" b="73642"/>
            <a:stretch/>
          </p:blipFill>
          <p:spPr>
            <a:xfrm>
              <a:off x="4922337" y="3593972"/>
              <a:ext cx="3535166" cy="512638"/>
            </a:xfrm>
            <a:prstGeom prst="rect">
              <a:avLst/>
            </a:prstGeom>
          </p:spPr>
        </p:pic>
      </p:grpSp>
      <p:sp>
        <p:nvSpPr>
          <p:cNvPr id="32" name="Rectangle: Rounded Corners 31">
            <a:extLst>
              <a:ext uri="{FF2B5EF4-FFF2-40B4-BE49-F238E27FC236}">
                <a16:creationId xmlns:a16="http://schemas.microsoft.com/office/drawing/2014/main" id="{F06190D3-F37D-AEB5-9F93-BFE391413790}"/>
              </a:ext>
            </a:extLst>
          </p:cNvPr>
          <p:cNvSpPr/>
          <p:nvPr/>
        </p:nvSpPr>
        <p:spPr>
          <a:xfrm>
            <a:off x="4924109" y="1451877"/>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create -f {env-export-file-name}</a:t>
            </a:r>
          </a:p>
        </p:txBody>
      </p:sp>
    </p:spTree>
    <p:extLst>
      <p:ext uri="{BB962C8B-B14F-4D97-AF65-F5344CB8AC3E}">
        <p14:creationId xmlns:p14="http://schemas.microsoft.com/office/powerpoint/2010/main" val="17758904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Recreate conda environments </a:t>
            </a:r>
          </a:p>
        </p:txBody>
      </p:sp>
      <p:sp>
        <p:nvSpPr>
          <p:cNvPr id="48" name="Google Shape;898;p88"/>
          <p:cNvSpPr txBox="1"/>
          <p:nvPr/>
        </p:nvSpPr>
        <p:spPr>
          <a:xfrm>
            <a:off x="572771" y="1182370"/>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Start in the directory with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a:t>
            </a:r>
          </a:p>
        </p:txBody>
      </p:sp>
      <p:grpSp>
        <p:nvGrpSpPr>
          <p:cNvPr id="19" name="Group 18">
            <a:extLst>
              <a:ext uri="{FF2B5EF4-FFF2-40B4-BE49-F238E27FC236}">
                <a16:creationId xmlns:a16="http://schemas.microsoft.com/office/drawing/2014/main" id="{184BB244-3216-F222-E582-366005BAFB1F}"/>
              </a:ext>
            </a:extLst>
          </p:cNvPr>
          <p:cNvGrpSpPr/>
          <p:nvPr/>
        </p:nvGrpSpPr>
        <p:grpSpPr>
          <a:xfrm>
            <a:off x="632278" y="1500990"/>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Google Shape;898;p88">
            <a:extLst>
              <a:ext uri="{FF2B5EF4-FFF2-40B4-BE49-F238E27FC236}">
                <a16:creationId xmlns:a16="http://schemas.microsoft.com/office/drawing/2014/main" id="{C2BB2467-7C6C-E102-4639-B72B6143A1C4}"/>
              </a:ext>
            </a:extLst>
          </p:cNvPr>
          <p:cNvSpPr txBox="1"/>
          <p:nvPr/>
        </p:nvSpPr>
        <p:spPr>
          <a:xfrm>
            <a:off x="4903470" y="1205470"/>
            <a:ext cx="35864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3. Run the following command (use mamba)</a:t>
            </a:r>
          </a:p>
        </p:txBody>
      </p:sp>
      <p:grpSp>
        <p:nvGrpSpPr>
          <p:cNvPr id="26" name="Group 25">
            <a:extLst>
              <a:ext uri="{FF2B5EF4-FFF2-40B4-BE49-F238E27FC236}">
                <a16:creationId xmlns:a16="http://schemas.microsoft.com/office/drawing/2014/main" id="{C9327C51-DE53-03D2-AFF4-5855F0D8B013}"/>
              </a:ext>
            </a:extLst>
          </p:cNvPr>
          <p:cNvGrpSpPr/>
          <p:nvPr/>
        </p:nvGrpSpPr>
        <p:grpSpPr>
          <a:xfrm>
            <a:off x="632278" y="1796017"/>
            <a:ext cx="1970769" cy="791452"/>
            <a:chOff x="4903470" y="3054973"/>
            <a:chExt cx="1970769" cy="791452"/>
          </a:xfrm>
        </p:grpSpPr>
        <p:pic>
          <p:nvPicPr>
            <p:cNvPr id="9" name="Picture 8">
              <a:extLst>
                <a:ext uri="{FF2B5EF4-FFF2-40B4-BE49-F238E27FC236}">
                  <a16:creationId xmlns:a16="http://schemas.microsoft.com/office/drawing/2014/main" id="{72BAAFCF-1BA4-9159-04C0-D364E527E2C9}"/>
                </a:ext>
              </a:extLst>
            </p:cNvPr>
            <p:cNvPicPr>
              <a:picLocks noChangeAspect="1"/>
            </p:cNvPicPr>
            <p:nvPr/>
          </p:nvPicPr>
          <p:blipFill rotWithShape="1">
            <a:blip r:embed="rId3"/>
            <a:srcRect b="37908"/>
            <a:stretch/>
          </p:blipFill>
          <p:spPr>
            <a:xfrm>
              <a:off x="4903470" y="3054973"/>
              <a:ext cx="1970769" cy="791452"/>
            </a:xfrm>
            <a:prstGeom prst="rect">
              <a:avLst/>
            </a:prstGeom>
          </p:spPr>
        </p:pic>
        <p:sp>
          <p:nvSpPr>
            <p:cNvPr id="24" name="Rectangle 23">
              <a:extLst>
                <a:ext uri="{FF2B5EF4-FFF2-40B4-BE49-F238E27FC236}">
                  <a16:creationId xmlns:a16="http://schemas.microsoft.com/office/drawing/2014/main" id="{554488F2-6A69-FC5D-804A-50B35DC7E38C}"/>
                </a:ext>
              </a:extLst>
            </p:cNvPr>
            <p:cNvSpPr/>
            <p:nvPr/>
          </p:nvSpPr>
          <p:spPr>
            <a:xfrm>
              <a:off x="5451929" y="3283137"/>
              <a:ext cx="548822" cy="491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Google Shape;898;p88">
            <a:extLst>
              <a:ext uri="{FF2B5EF4-FFF2-40B4-BE49-F238E27FC236}">
                <a16:creationId xmlns:a16="http://schemas.microsoft.com/office/drawing/2014/main" id="{4FE449B0-FBDD-14EB-A378-7878C3E05777}"/>
              </a:ext>
            </a:extLst>
          </p:cNvPr>
          <p:cNvSpPr txBox="1"/>
          <p:nvPr/>
        </p:nvSpPr>
        <p:spPr>
          <a:xfrm>
            <a:off x="572771" y="2616783"/>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Make sure the environment name doesn’t already exist</a:t>
            </a:r>
          </a:p>
        </p:txBody>
      </p:sp>
      <p:grpSp>
        <p:nvGrpSpPr>
          <p:cNvPr id="4" name="Group 3">
            <a:extLst>
              <a:ext uri="{FF2B5EF4-FFF2-40B4-BE49-F238E27FC236}">
                <a16:creationId xmlns:a16="http://schemas.microsoft.com/office/drawing/2014/main" id="{626D372C-F6F0-2D14-80BE-8F9B682565B4}"/>
              </a:ext>
            </a:extLst>
          </p:cNvPr>
          <p:cNvGrpSpPr/>
          <p:nvPr/>
        </p:nvGrpSpPr>
        <p:grpSpPr>
          <a:xfrm>
            <a:off x="632278" y="2876929"/>
            <a:ext cx="3535166" cy="780267"/>
            <a:chOff x="4922337" y="3593972"/>
            <a:chExt cx="3535166" cy="780267"/>
          </a:xfrm>
        </p:grpSpPr>
        <p:pic>
          <p:nvPicPr>
            <p:cNvPr id="5" name="Picture 4">
              <a:extLst>
                <a:ext uri="{FF2B5EF4-FFF2-40B4-BE49-F238E27FC236}">
                  <a16:creationId xmlns:a16="http://schemas.microsoft.com/office/drawing/2014/main" id="{CF285D91-2A68-8B79-CDC1-ACFE2C66A2BA}"/>
                </a:ext>
              </a:extLst>
            </p:cNvPr>
            <p:cNvPicPr>
              <a:picLocks noChangeAspect="1"/>
            </p:cNvPicPr>
            <p:nvPr/>
          </p:nvPicPr>
          <p:blipFill rotWithShape="1">
            <a:blip r:embed="rId4"/>
            <a:srcRect l="563" t="86239"/>
            <a:stretch/>
          </p:blipFill>
          <p:spPr>
            <a:xfrm>
              <a:off x="4922337" y="4106610"/>
              <a:ext cx="3535166" cy="267629"/>
            </a:xfrm>
            <a:prstGeom prst="rect">
              <a:avLst/>
            </a:prstGeom>
          </p:spPr>
        </p:pic>
        <p:pic>
          <p:nvPicPr>
            <p:cNvPr id="6" name="Picture 5">
              <a:extLst>
                <a:ext uri="{FF2B5EF4-FFF2-40B4-BE49-F238E27FC236}">
                  <a16:creationId xmlns:a16="http://schemas.microsoft.com/office/drawing/2014/main" id="{B560B0D0-3101-6DA7-EEFC-A2ABC1962670}"/>
                </a:ext>
              </a:extLst>
            </p:cNvPr>
            <p:cNvPicPr>
              <a:picLocks noChangeAspect="1"/>
            </p:cNvPicPr>
            <p:nvPr/>
          </p:nvPicPr>
          <p:blipFill rotWithShape="1">
            <a:blip r:embed="rId4"/>
            <a:srcRect l="563" b="73642"/>
            <a:stretch/>
          </p:blipFill>
          <p:spPr>
            <a:xfrm>
              <a:off x="4922337" y="3593972"/>
              <a:ext cx="3535166" cy="512638"/>
            </a:xfrm>
            <a:prstGeom prst="rect">
              <a:avLst/>
            </a:prstGeom>
          </p:spPr>
        </p:pic>
      </p:grpSp>
      <p:sp>
        <p:nvSpPr>
          <p:cNvPr id="7" name="Google Shape;898;p88">
            <a:extLst>
              <a:ext uri="{FF2B5EF4-FFF2-40B4-BE49-F238E27FC236}">
                <a16:creationId xmlns:a16="http://schemas.microsoft.com/office/drawing/2014/main" id="{804D5975-A7A1-349C-33D5-3D7DAA51321C}"/>
              </a:ext>
            </a:extLst>
          </p:cNvPr>
          <p:cNvSpPr txBox="1"/>
          <p:nvPr/>
        </p:nvSpPr>
        <p:spPr>
          <a:xfrm>
            <a:off x="4903470" y="1681525"/>
            <a:ext cx="35293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The key is the ‘-f’ flag, which tells conda to create an environment from a file. </a:t>
            </a:r>
          </a:p>
        </p:txBody>
      </p:sp>
      <p:sp>
        <p:nvSpPr>
          <p:cNvPr id="32" name="Rectangle: Rounded Corners 31">
            <a:extLst>
              <a:ext uri="{FF2B5EF4-FFF2-40B4-BE49-F238E27FC236}">
                <a16:creationId xmlns:a16="http://schemas.microsoft.com/office/drawing/2014/main" id="{F06190D3-F37D-AEB5-9F93-BFE391413790}"/>
              </a:ext>
            </a:extLst>
          </p:cNvPr>
          <p:cNvSpPr/>
          <p:nvPr/>
        </p:nvSpPr>
        <p:spPr>
          <a:xfrm>
            <a:off x="4924109" y="1451877"/>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create -f {env-export-file-name}</a:t>
            </a:r>
          </a:p>
        </p:txBody>
      </p:sp>
    </p:spTree>
    <p:extLst>
      <p:ext uri="{BB962C8B-B14F-4D97-AF65-F5344CB8AC3E}">
        <p14:creationId xmlns:p14="http://schemas.microsoft.com/office/powerpoint/2010/main" val="21796059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Recreate conda environments </a:t>
            </a:r>
          </a:p>
        </p:txBody>
      </p:sp>
      <p:sp>
        <p:nvSpPr>
          <p:cNvPr id="48" name="Google Shape;898;p88"/>
          <p:cNvSpPr txBox="1"/>
          <p:nvPr/>
        </p:nvSpPr>
        <p:spPr>
          <a:xfrm>
            <a:off x="572771" y="1182370"/>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Start in the directory with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a:t>
            </a:r>
          </a:p>
        </p:txBody>
      </p:sp>
      <p:grpSp>
        <p:nvGrpSpPr>
          <p:cNvPr id="19" name="Group 18">
            <a:extLst>
              <a:ext uri="{FF2B5EF4-FFF2-40B4-BE49-F238E27FC236}">
                <a16:creationId xmlns:a16="http://schemas.microsoft.com/office/drawing/2014/main" id="{184BB244-3216-F222-E582-366005BAFB1F}"/>
              </a:ext>
            </a:extLst>
          </p:cNvPr>
          <p:cNvGrpSpPr/>
          <p:nvPr/>
        </p:nvGrpSpPr>
        <p:grpSpPr>
          <a:xfrm>
            <a:off x="632278" y="1500990"/>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Google Shape;898;p88">
            <a:extLst>
              <a:ext uri="{FF2B5EF4-FFF2-40B4-BE49-F238E27FC236}">
                <a16:creationId xmlns:a16="http://schemas.microsoft.com/office/drawing/2014/main" id="{C2BB2467-7C6C-E102-4639-B72B6143A1C4}"/>
              </a:ext>
            </a:extLst>
          </p:cNvPr>
          <p:cNvSpPr txBox="1"/>
          <p:nvPr/>
        </p:nvSpPr>
        <p:spPr>
          <a:xfrm>
            <a:off x="4903470" y="1205470"/>
            <a:ext cx="35864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3. Run the following command (use mamba)</a:t>
            </a:r>
          </a:p>
        </p:txBody>
      </p:sp>
      <p:sp>
        <p:nvSpPr>
          <p:cNvPr id="21" name="Rectangle: Rounded Corners 20">
            <a:extLst>
              <a:ext uri="{FF2B5EF4-FFF2-40B4-BE49-F238E27FC236}">
                <a16:creationId xmlns:a16="http://schemas.microsoft.com/office/drawing/2014/main" id="{7C6AB1BA-1F39-2947-BBB1-886E4F0B4985}"/>
              </a:ext>
            </a:extLst>
          </p:cNvPr>
          <p:cNvSpPr/>
          <p:nvPr/>
        </p:nvSpPr>
        <p:spPr>
          <a:xfrm>
            <a:off x="4924109" y="2739065"/>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create -n</a:t>
            </a:r>
            <a:r>
              <a:rPr lang="en-US" sz="1000" dirty="0">
                <a:solidFill>
                  <a:schemeClr val="bg1"/>
                </a:solidFill>
                <a:latin typeface="+mj-lt"/>
              </a:rPr>
              <a:t> {your-env-name} </a:t>
            </a:r>
            <a:r>
              <a:rPr lang="en-US" sz="1000" b="1" dirty="0">
                <a:solidFill>
                  <a:schemeClr val="bg1"/>
                </a:solidFill>
                <a:latin typeface="+mj-lt"/>
              </a:rPr>
              <a:t>-f {env-export-file-name}</a:t>
            </a:r>
          </a:p>
        </p:txBody>
      </p:sp>
      <p:grpSp>
        <p:nvGrpSpPr>
          <p:cNvPr id="26" name="Group 25">
            <a:extLst>
              <a:ext uri="{FF2B5EF4-FFF2-40B4-BE49-F238E27FC236}">
                <a16:creationId xmlns:a16="http://schemas.microsoft.com/office/drawing/2014/main" id="{C9327C51-DE53-03D2-AFF4-5855F0D8B013}"/>
              </a:ext>
            </a:extLst>
          </p:cNvPr>
          <p:cNvGrpSpPr/>
          <p:nvPr/>
        </p:nvGrpSpPr>
        <p:grpSpPr>
          <a:xfrm>
            <a:off x="632278" y="1796017"/>
            <a:ext cx="1970769" cy="791452"/>
            <a:chOff x="4903470" y="3054973"/>
            <a:chExt cx="1970769" cy="791452"/>
          </a:xfrm>
        </p:grpSpPr>
        <p:pic>
          <p:nvPicPr>
            <p:cNvPr id="9" name="Picture 8">
              <a:extLst>
                <a:ext uri="{FF2B5EF4-FFF2-40B4-BE49-F238E27FC236}">
                  <a16:creationId xmlns:a16="http://schemas.microsoft.com/office/drawing/2014/main" id="{72BAAFCF-1BA4-9159-04C0-D364E527E2C9}"/>
                </a:ext>
              </a:extLst>
            </p:cNvPr>
            <p:cNvPicPr>
              <a:picLocks noChangeAspect="1"/>
            </p:cNvPicPr>
            <p:nvPr/>
          </p:nvPicPr>
          <p:blipFill rotWithShape="1">
            <a:blip r:embed="rId3"/>
            <a:srcRect b="37908"/>
            <a:stretch/>
          </p:blipFill>
          <p:spPr>
            <a:xfrm>
              <a:off x="4903470" y="3054973"/>
              <a:ext cx="1970769" cy="791452"/>
            </a:xfrm>
            <a:prstGeom prst="rect">
              <a:avLst/>
            </a:prstGeom>
          </p:spPr>
        </p:pic>
        <p:sp>
          <p:nvSpPr>
            <p:cNvPr id="24" name="Rectangle 23">
              <a:extLst>
                <a:ext uri="{FF2B5EF4-FFF2-40B4-BE49-F238E27FC236}">
                  <a16:creationId xmlns:a16="http://schemas.microsoft.com/office/drawing/2014/main" id="{554488F2-6A69-FC5D-804A-50B35DC7E38C}"/>
                </a:ext>
              </a:extLst>
            </p:cNvPr>
            <p:cNvSpPr/>
            <p:nvPr/>
          </p:nvSpPr>
          <p:spPr>
            <a:xfrm>
              <a:off x="5451929" y="3283137"/>
              <a:ext cx="548822" cy="491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Google Shape;898;p88">
            <a:extLst>
              <a:ext uri="{FF2B5EF4-FFF2-40B4-BE49-F238E27FC236}">
                <a16:creationId xmlns:a16="http://schemas.microsoft.com/office/drawing/2014/main" id="{4FE449B0-FBDD-14EB-A378-7878C3E05777}"/>
              </a:ext>
            </a:extLst>
          </p:cNvPr>
          <p:cNvSpPr txBox="1"/>
          <p:nvPr/>
        </p:nvSpPr>
        <p:spPr>
          <a:xfrm>
            <a:off x="572771" y="2616783"/>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Make sure the environment name doesn’t already exist</a:t>
            </a:r>
          </a:p>
        </p:txBody>
      </p:sp>
      <p:grpSp>
        <p:nvGrpSpPr>
          <p:cNvPr id="4" name="Group 3">
            <a:extLst>
              <a:ext uri="{FF2B5EF4-FFF2-40B4-BE49-F238E27FC236}">
                <a16:creationId xmlns:a16="http://schemas.microsoft.com/office/drawing/2014/main" id="{626D372C-F6F0-2D14-80BE-8F9B682565B4}"/>
              </a:ext>
            </a:extLst>
          </p:cNvPr>
          <p:cNvGrpSpPr/>
          <p:nvPr/>
        </p:nvGrpSpPr>
        <p:grpSpPr>
          <a:xfrm>
            <a:off x="632278" y="2876929"/>
            <a:ext cx="3535166" cy="780267"/>
            <a:chOff x="4922337" y="3593972"/>
            <a:chExt cx="3535166" cy="780267"/>
          </a:xfrm>
        </p:grpSpPr>
        <p:pic>
          <p:nvPicPr>
            <p:cNvPr id="5" name="Picture 4">
              <a:extLst>
                <a:ext uri="{FF2B5EF4-FFF2-40B4-BE49-F238E27FC236}">
                  <a16:creationId xmlns:a16="http://schemas.microsoft.com/office/drawing/2014/main" id="{CF285D91-2A68-8B79-CDC1-ACFE2C66A2BA}"/>
                </a:ext>
              </a:extLst>
            </p:cNvPr>
            <p:cNvPicPr>
              <a:picLocks noChangeAspect="1"/>
            </p:cNvPicPr>
            <p:nvPr/>
          </p:nvPicPr>
          <p:blipFill rotWithShape="1">
            <a:blip r:embed="rId4"/>
            <a:srcRect l="563" t="86239"/>
            <a:stretch/>
          </p:blipFill>
          <p:spPr>
            <a:xfrm>
              <a:off x="4922337" y="4106610"/>
              <a:ext cx="3535166" cy="267629"/>
            </a:xfrm>
            <a:prstGeom prst="rect">
              <a:avLst/>
            </a:prstGeom>
          </p:spPr>
        </p:pic>
        <p:pic>
          <p:nvPicPr>
            <p:cNvPr id="6" name="Picture 5">
              <a:extLst>
                <a:ext uri="{FF2B5EF4-FFF2-40B4-BE49-F238E27FC236}">
                  <a16:creationId xmlns:a16="http://schemas.microsoft.com/office/drawing/2014/main" id="{B560B0D0-3101-6DA7-EEFC-A2ABC1962670}"/>
                </a:ext>
              </a:extLst>
            </p:cNvPr>
            <p:cNvPicPr>
              <a:picLocks noChangeAspect="1"/>
            </p:cNvPicPr>
            <p:nvPr/>
          </p:nvPicPr>
          <p:blipFill rotWithShape="1">
            <a:blip r:embed="rId4"/>
            <a:srcRect l="563" b="73642"/>
            <a:stretch/>
          </p:blipFill>
          <p:spPr>
            <a:xfrm>
              <a:off x="4922337" y="3593972"/>
              <a:ext cx="3535166" cy="512638"/>
            </a:xfrm>
            <a:prstGeom prst="rect">
              <a:avLst/>
            </a:prstGeom>
          </p:spPr>
        </p:pic>
      </p:grpSp>
      <p:sp>
        <p:nvSpPr>
          <p:cNvPr id="7" name="Google Shape;898;p88">
            <a:extLst>
              <a:ext uri="{FF2B5EF4-FFF2-40B4-BE49-F238E27FC236}">
                <a16:creationId xmlns:a16="http://schemas.microsoft.com/office/drawing/2014/main" id="{804D5975-A7A1-349C-33D5-3D7DAA51321C}"/>
              </a:ext>
            </a:extLst>
          </p:cNvPr>
          <p:cNvSpPr txBox="1"/>
          <p:nvPr/>
        </p:nvSpPr>
        <p:spPr>
          <a:xfrm>
            <a:off x="4903470" y="1681525"/>
            <a:ext cx="35293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The key is the ‘-f’ flag, which tells conda to create an environment from a file. </a:t>
            </a:r>
          </a:p>
        </p:txBody>
      </p:sp>
      <p:sp>
        <p:nvSpPr>
          <p:cNvPr id="31" name="Google Shape;898;p88">
            <a:extLst>
              <a:ext uri="{FF2B5EF4-FFF2-40B4-BE49-F238E27FC236}">
                <a16:creationId xmlns:a16="http://schemas.microsoft.com/office/drawing/2014/main" id="{77E339E9-4161-FEF4-51B2-000C41FD3578}"/>
              </a:ext>
            </a:extLst>
          </p:cNvPr>
          <p:cNvSpPr txBox="1"/>
          <p:nvPr/>
        </p:nvSpPr>
        <p:spPr>
          <a:xfrm>
            <a:off x="4903470" y="2515716"/>
            <a:ext cx="352933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If you want to specify a name, use the ‘-n’:</a:t>
            </a:r>
          </a:p>
        </p:txBody>
      </p:sp>
      <p:sp>
        <p:nvSpPr>
          <p:cNvPr id="32" name="Rectangle: Rounded Corners 31">
            <a:extLst>
              <a:ext uri="{FF2B5EF4-FFF2-40B4-BE49-F238E27FC236}">
                <a16:creationId xmlns:a16="http://schemas.microsoft.com/office/drawing/2014/main" id="{F06190D3-F37D-AEB5-9F93-BFE391413790}"/>
              </a:ext>
            </a:extLst>
          </p:cNvPr>
          <p:cNvSpPr/>
          <p:nvPr/>
        </p:nvSpPr>
        <p:spPr>
          <a:xfrm>
            <a:off x="4924109" y="1451877"/>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create -f {env-export-file-name}</a:t>
            </a:r>
          </a:p>
        </p:txBody>
      </p:sp>
    </p:spTree>
    <p:extLst>
      <p:ext uri="{BB962C8B-B14F-4D97-AF65-F5344CB8AC3E}">
        <p14:creationId xmlns:p14="http://schemas.microsoft.com/office/powerpoint/2010/main" val="36937654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Why you should virtual environments</a:t>
            </a:r>
          </a:p>
        </p:txBody>
      </p:sp>
      <p:sp>
        <p:nvSpPr>
          <p:cNvPr id="48" name="Google Shape;898;p88"/>
          <p:cNvSpPr txBox="1"/>
          <p:nvPr/>
        </p:nvSpPr>
        <p:spPr>
          <a:xfrm>
            <a:off x="572770" y="1318939"/>
            <a:ext cx="2525663"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u="sng" dirty="0">
                <a:solidFill>
                  <a:schemeClr val="accent6"/>
                </a:solidFill>
                <a:latin typeface="+mj-lt"/>
                <a:ea typeface="Clean" charset="0"/>
                <a:cs typeface="+mj-lt"/>
                <a:sym typeface="Clean" charset="0"/>
              </a:rPr>
              <a:t>Manage package </a:t>
            </a:r>
            <a:r>
              <a:rPr lang="en-US" sz="1200" u="sng" dirty="0">
                <a:solidFill>
                  <a:schemeClr val="accent5"/>
                </a:solidFill>
                <a:latin typeface="+mj-lt"/>
                <a:ea typeface="Clean" charset="0"/>
                <a:cs typeface="+mj-lt"/>
                <a:sym typeface="Clean" charset="0"/>
              </a:rPr>
              <a:t>dependencies</a:t>
            </a:r>
            <a:r>
              <a:rPr lang="en-US" sz="1200" dirty="0">
                <a:solidFill>
                  <a:schemeClr val="accent6"/>
                </a:solidFill>
                <a:latin typeface="+mj-lt"/>
                <a:ea typeface="Clean" charset="0"/>
                <a:cs typeface="+mj-lt"/>
                <a:sym typeface="Clean" charset="0"/>
              </a:rPr>
              <a:t>:</a:t>
            </a:r>
          </a:p>
        </p:txBody>
      </p:sp>
      <p:grpSp>
        <p:nvGrpSpPr>
          <p:cNvPr id="22" name="Group 21">
            <a:extLst>
              <a:ext uri="{FF2B5EF4-FFF2-40B4-BE49-F238E27FC236}">
                <a16:creationId xmlns:a16="http://schemas.microsoft.com/office/drawing/2014/main" id="{E4C0B61E-F810-D32C-08B4-FF686DC90996}"/>
              </a:ext>
            </a:extLst>
          </p:cNvPr>
          <p:cNvGrpSpPr/>
          <p:nvPr/>
        </p:nvGrpSpPr>
        <p:grpSpPr>
          <a:xfrm>
            <a:off x="580996" y="2522464"/>
            <a:ext cx="853373" cy="1018852"/>
            <a:chOff x="622098" y="2568456"/>
            <a:chExt cx="853373" cy="1018852"/>
          </a:xfrm>
        </p:grpSpPr>
        <p:sp>
          <p:nvSpPr>
            <p:cNvPr id="2" name="Rectangle: Rounded Corners 1">
              <a:extLst>
                <a:ext uri="{FF2B5EF4-FFF2-40B4-BE49-F238E27FC236}">
                  <a16:creationId xmlns:a16="http://schemas.microsoft.com/office/drawing/2014/main" id="{D8AFB8C2-15B1-735D-66FF-ECD46EA189D2}"/>
                </a:ext>
              </a:extLst>
            </p:cNvPr>
            <p:cNvSpPr/>
            <p:nvPr/>
          </p:nvSpPr>
          <p:spPr>
            <a:xfrm>
              <a:off x="630324" y="2568456"/>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1</a:t>
              </a:r>
            </a:p>
          </p:txBody>
        </p:sp>
        <p:pic>
          <p:nvPicPr>
            <p:cNvPr id="1026" name="Picture 2" descr="The Python Logo | Python Software Foundation">
              <a:extLst>
                <a:ext uri="{FF2B5EF4-FFF2-40B4-BE49-F238E27FC236}">
                  <a16:creationId xmlns:a16="http://schemas.microsoft.com/office/drawing/2014/main" id="{C1962890-0C99-611F-D7FD-8344C5B84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97" y="2876791"/>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CA5E8D3-90B7-9CED-D5A0-741C839D4164}"/>
                </a:ext>
              </a:extLst>
            </p:cNvPr>
            <p:cNvSpPr/>
            <p:nvPr/>
          </p:nvSpPr>
          <p:spPr>
            <a:xfrm>
              <a:off x="622098" y="3259661"/>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2.7</a:t>
              </a:r>
            </a:p>
          </p:txBody>
        </p:sp>
      </p:grpSp>
      <p:grpSp>
        <p:nvGrpSpPr>
          <p:cNvPr id="19" name="Group 18">
            <a:extLst>
              <a:ext uri="{FF2B5EF4-FFF2-40B4-BE49-F238E27FC236}">
                <a16:creationId xmlns:a16="http://schemas.microsoft.com/office/drawing/2014/main" id="{1FA852E3-093C-6B88-FD2F-5BA603EE69E8}"/>
              </a:ext>
            </a:extLst>
          </p:cNvPr>
          <p:cNvGrpSpPr/>
          <p:nvPr/>
        </p:nvGrpSpPr>
        <p:grpSpPr>
          <a:xfrm>
            <a:off x="1494151" y="2522464"/>
            <a:ext cx="853373" cy="1018852"/>
            <a:chOff x="572770" y="3672272"/>
            <a:chExt cx="853373" cy="1018852"/>
          </a:xfrm>
        </p:grpSpPr>
        <p:sp>
          <p:nvSpPr>
            <p:cNvPr id="4" name="Rectangle: Rounded Corners 3">
              <a:extLst>
                <a:ext uri="{FF2B5EF4-FFF2-40B4-BE49-F238E27FC236}">
                  <a16:creationId xmlns:a16="http://schemas.microsoft.com/office/drawing/2014/main" id="{5D1AB338-7E71-8A22-5811-022B879A8055}"/>
                </a:ext>
              </a:extLst>
            </p:cNvPr>
            <p:cNvSpPr/>
            <p:nvPr/>
          </p:nvSpPr>
          <p:spPr>
            <a:xfrm>
              <a:off x="580997" y="3672272"/>
              <a:ext cx="801736"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2</a:t>
              </a:r>
            </a:p>
          </p:txBody>
        </p:sp>
        <p:pic>
          <p:nvPicPr>
            <p:cNvPr id="5" name="Picture 2" descr="The Python Logo | Python Software Foundation">
              <a:extLst>
                <a:ext uri="{FF2B5EF4-FFF2-40B4-BE49-F238E27FC236}">
                  <a16:creationId xmlns:a16="http://schemas.microsoft.com/office/drawing/2014/main" id="{0CBC52F7-6524-0AFD-B821-603F384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69" y="3980607"/>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8DB988-4532-3890-AFFC-939C33BD6A55}"/>
                </a:ext>
              </a:extLst>
            </p:cNvPr>
            <p:cNvSpPr/>
            <p:nvPr/>
          </p:nvSpPr>
          <p:spPr>
            <a:xfrm>
              <a:off x="572770" y="4363477"/>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3.6</a:t>
              </a:r>
            </a:p>
          </p:txBody>
        </p:sp>
      </p:grpSp>
      <p:grpSp>
        <p:nvGrpSpPr>
          <p:cNvPr id="18" name="Group 17">
            <a:extLst>
              <a:ext uri="{FF2B5EF4-FFF2-40B4-BE49-F238E27FC236}">
                <a16:creationId xmlns:a16="http://schemas.microsoft.com/office/drawing/2014/main" id="{1A9419CE-9E76-938B-5FE0-7920641E857D}"/>
              </a:ext>
            </a:extLst>
          </p:cNvPr>
          <p:cNvGrpSpPr/>
          <p:nvPr/>
        </p:nvGrpSpPr>
        <p:grpSpPr>
          <a:xfrm>
            <a:off x="589222" y="3634643"/>
            <a:ext cx="853373" cy="1018852"/>
            <a:chOff x="2227042" y="3720324"/>
            <a:chExt cx="853373" cy="1018852"/>
          </a:xfrm>
        </p:grpSpPr>
        <p:sp>
          <p:nvSpPr>
            <p:cNvPr id="7" name="Rectangle: Rounded Corners 6">
              <a:extLst>
                <a:ext uri="{FF2B5EF4-FFF2-40B4-BE49-F238E27FC236}">
                  <a16:creationId xmlns:a16="http://schemas.microsoft.com/office/drawing/2014/main" id="{593E5890-4663-7381-4BC3-8208EE7189C1}"/>
                </a:ext>
              </a:extLst>
            </p:cNvPr>
            <p:cNvSpPr/>
            <p:nvPr/>
          </p:nvSpPr>
          <p:spPr>
            <a:xfrm>
              <a:off x="2235268" y="3720324"/>
              <a:ext cx="845147" cy="1018852"/>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tx1"/>
                  </a:solidFill>
                  <a:latin typeface="+mj-lt"/>
                </a:rPr>
                <a:t>VEnv</a:t>
              </a:r>
              <a:r>
                <a:rPr lang="en-US" sz="1000" dirty="0">
                  <a:solidFill>
                    <a:schemeClr val="tx1"/>
                  </a:solidFill>
                  <a:latin typeface="+mj-lt"/>
                </a:rPr>
                <a:t>. 3</a:t>
              </a:r>
            </a:p>
          </p:txBody>
        </p:sp>
        <p:pic>
          <p:nvPicPr>
            <p:cNvPr id="8" name="Picture 2" descr="The Python Logo | Python Software Foundation">
              <a:extLst>
                <a:ext uri="{FF2B5EF4-FFF2-40B4-BE49-F238E27FC236}">
                  <a16:creationId xmlns:a16="http://schemas.microsoft.com/office/drawing/2014/main" id="{0AFBD04F-8B5D-0BC8-73F3-4ED20F601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841" y="4028659"/>
              <a:ext cx="411162" cy="498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3D3CCCC-B569-FFC1-122D-8976B8B979BB}"/>
                </a:ext>
              </a:extLst>
            </p:cNvPr>
            <p:cNvSpPr/>
            <p:nvPr/>
          </p:nvSpPr>
          <p:spPr>
            <a:xfrm>
              <a:off x="2227042" y="4411529"/>
              <a:ext cx="853373" cy="23083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latin typeface="+mj-lt"/>
                </a:rPr>
                <a:t>Python </a:t>
              </a:r>
              <a:r>
                <a:rPr lang="en-US" sz="1000" b="1" dirty="0">
                  <a:solidFill>
                    <a:schemeClr val="accent5"/>
                  </a:solidFill>
                  <a:latin typeface="+mj-lt"/>
                </a:rPr>
                <a:t>3.10</a:t>
              </a:r>
            </a:p>
          </p:txBody>
        </p:sp>
      </p:grpSp>
    </p:spTree>
    <p:extLst>
      <p:ext uri="{BB962C8B-B14F-4D97-AF65-F5344CB8AC3E}">
        <p14:creationId xmlns:p14="http://schemas.microsoft.com/office/powerpoint/2010/main" val="13011407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Recreate conda environments </a:t>
            </a:r>
          </a:p>
        </p:txBody>
      </p:sp>
      <p:sp>
        <p:nvSpPr>
          <p:cNvPr id="48" name="Google Shape;898;p88"/>
          <p:cNvSpPr txBox="1"/>
          <p:nvPr/>
        </p:nvSpPr>
        <p:spPr>
          <a:xfrm>
            <a:off x="572771" y="1182370"/>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1. Start in the directory with the </a:t>
            </a:r>
            <a:r>
              <a:rPr lang="en-US" sz="1200" dirty="0" err="1">
                <a:solidFill>
                  <a:schemeClr val="accent6"/>
                </a:solidFill>
                <a:latin typeface="+mj-lt"/>
                <a:ea typeface="Clean" charset="0"/>
                <a:cs typeface="+mj-lt"/>
                <a:sym typeface="Clean" charset="0"/>
              </a:rPr>
              <a:t>yaml</a:t>
            </a:r>
            <a:r>
              <a:rPr lang="en-US" sz="1200" dirty="0">
                <a:solidFill>
                  <a:schemeClr val="accent6"/>
                </a:solidFill>
                <a:latin typeface="+mj-lt"/>
                <a:ea typeface="Clean" charset="0"/>
                <a:cs typeface="+mj-lt"/>
                <a:sym typeface="Clean" charset="0"/>
              </a:rPr>
              <a:t> file</a:t>
            </a:r>
          </a:p>
        </p:txBody>
      </p:sp>
      <p:grpSp>
        <p:nvGrpSpPr>
          <p:cNvPr id="19" name="Group 18">
            <a:extLst>
              <a:ext uri="{FF2B5EF4-FFF2-40B4-BE49-F238E27FC236}">
                <a16:creationId xmlns:a16="http://schemas.microsoft.com/office/drawing/2014/main" id="{184BB244-3216-F222-E582-366005BAFB1F}"/>
              </a:ext>
            </a:extLst>
          </p:cNvPr>
          <p:cNvGrpSpPr/>
          <p:nvPr/>
        </p:nvGrpSpPr>
        <p:grpSpPr>
          <a:xfrm>
            <a:off x="632278" y="1500990"/>
            <a:ext cx="1717222" cy="240714"/>
            <a:chOff x="632278" y="1937795"/>
            <a:chExt cx="1717222" cy="240714"/>
          </a:xfrm>
        </p:grpSpPr>
        <p:pic>
          <p:nvPicPr>
            <p:cNvPr id="12" name="Picture 11">
              <a:extLst>
                <a:ext uri="{FF2B5EF4-FFF2-40B4-BE49-F238E27FC236}">
                  <a16:creationId xmlns:a16="http://schemas.microsoft.com/office/drawing/2014/main" id="{FDED075D-37D2-621C-87FF-05F316544B5D}"/>
                </a:ext>
              </a:extLst>
            </p:cNvPr>
            <p:cNvPicPr>
              <a:picLocks noChangeAspect="1"/>
            </p:cNvPicPr>
            <p:nvPr/>
          </p:nvPicPr>
          <p:blipFill rotWithShape="1">
            <a:blip r:embed="rId2"/>
            <a:srcRect r="54731" b="67012"/>
            <a:stretch/>
          </p:blipFill>
          <p:spPr>
            <a:xfrm>
              <a:off x="632278" y="1937795"/>
              <a:ext cx="1717222" cy="240714"/>
            </a:xfrm>
            <a:prstGeom prst="rect">
              <a:avLst/>
            </a:prstGeom>
          </p:spPr>
        </p:pic>
        <p:sp>
          <p:nvSpPr>
            <p:cNvPr id="13" name="Rectangle 12">
              <a:extLst>
                <a:ext uri="{FF2B5EF4-FFF2-40B4-BE49-F238E27FC236}">
                  <a16:creationId xmlns:a16="http://schemas.microsoft.com/office/drawing/2014/main" id="{97371D12-4DCF-C3C1-F3B7-A8C5444BF1A5}"/>
                </a:ext>
              </a:extLst>
            </p:cNvPr>
            <p:cNvSpPr/>
            <p:nvPr/>
          </p:nvSpPr>
          <p:spPr>
            <a:xfrm>
              <a:off x="632278" y="2058152"/>
              <a:ext cx="1260022" cy="1203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Google Shape;898;p88">
            <a:extLst>
              <a:ext uri="{FF2B5EF4-FFF2-40B4-BE49-F238E27FC236}">
                <a16:creationId xmlns:a16="http://schemas.microsoft.com/office/drawing/2014/main" id="{C2BB2467-7C6C-E102-4639-B72B6143A1C4}"/>
              </a:ext>
            </a:extLst>
          </p:cNvPr>
          <p:cNvSpPr txBox="1"/>
          <p:nvPr/>
        </p:nvSpPr>
        <p:spPr>
          <a:xfrm>
            <a:off x="4903470" y="1205470"/>
            <a:ext cx="35864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3. Run the following command (use mamba)</a:t>
            </a:r>
          </a:p>
        </p:txBody>
      </p:sp>
      <p:sp>
        <p:nvSpPr>
          <p:cNvPr id="21" name="Rectangle: Rounded Corners 20">
            <a:extLst>
              <a:ext uri="{FF2B5EF4-FFF2-40B4-BE49-F238E27FC236}">
                <a16:creationId xmlns:a16="http://schemas.microsoft.com/office/drawing/2014/main" id="{7C6AB1BA-1F39-2947-BBB1-886E4F0B4985}"/>
              </a:ext>
            </a:extLst>
          </p:cNvPr>
          <p:cNvSpPr/>
          <p:nvPr/>
        </p:nvSpPr>
        <p:spPr>
          <a:xfrm>
            <a:off x="4924109" y="2739065"/>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create -n</a:t>
            </a:r>
            <a:r>
              <a:rPr lang="en-US" sz="1000" dirty="0">
                <a:solidFill>
                  <a:schemeClr val="bg1"/>
                </a:solidFill>
                <a:latin typeface="+mj-lt"/>
              </a:rPr>
              <a:t> {your-env-name} </a:t>
            </a:r>
            <a:r>
              <a:rPr lang="en-US" sz="1000" b="1" dirty="0">
                <a:solidFill>
                  <a:schemeClr val="bg1"/>
                </a:solidFill>
                <a:latin typeface="+mj-lt"/>
              </a:rPr>
              <a:t>-f {env-export-file-name}</a:t>
            </a:r>
          </a:p>
        </p:txBody>
      </p:sp>
      <p:grpSp>
        <p:nvGrpSpPr>
          <p:cNvPr id="26" name="Group 25">
            <a:extLst>
              <a:ext uri="{FF2B5EF4-FFF2-40B4-BE49-F238E27FC236}">
                <a16:creationId xmlns:a16="http://schemas.microsoft.com/office/drawing/2014/main" id="{C9327C51-DE53-03D2-AFF4-5855F0D8B013}"/>
              </a:ext>
            </a:extLst>
          </p:cNvPr>
          <p:cNvGrpSpPr/>
          <p:nvPr/>
        </p:nvGrpSpPr>
        <p:grpSpPr>
          <a:xfrm>
            <a:off x="632278" y="1796017"/>
            <a:ext cx="1970769" cy="791452"/>
            <a:chOff x="4903470" y="3054973"/>
            <a:chExt cx="1970769" cy="791452"/>
          </a:xfrm>
        </p:grpSpPr>
        <p:pic>
          <p:nvPicPr>
            <p:cNvPr id="9" name="Picture 8">
              <a:extLst>
                <a:ext uri="{FF2B5EF4-FFF2-40B4-BE49-F238E27FC236}">
                  <a16:creationId xmlns:a16="http://schemas.microsoft.com/office/drawing/2014/main" id="{72BAAFCF-1BA4-9159-04C0-D364E527E2C9}"/>
                </a:ext>
              </a:extLst>
            </p:cNvPr>
            <p:cNvPicPr>
              <a:picLocks noChangeAspect="1"/>
            </p:cNvPicPr>
            <p:nvPr/>
          </p:nvPicPr>
          <p:blipFill rotWithShape="1">
            <a:blip r:embed="rId3"/>
            <a:srcRect b="37908"/>
            <a:stretch/>
          </p:blipFill>
          <p:spPr>
            <a:xfrm>
              <a:off x="4903470" y="3054973"/>
              <a:ext cx="1970769" cy="791452"/>
            </a:xfrm>
            <a:prstGeom prst="rect">
              <a:avLst/>
            </a:prstGeom>
          </p:spPr>
        </p:pic>
        <p:sp>
          <p:nvSpPr>
            <p:cNvPr id="24" name="Rectangle 23">
              <a:extLst>
                <a:ext uri="{FF2B5EF4-FFF2-40B4-BE49-F238E27FC236}">
                  <a16:creationId xmlns:a16="http://schemas.microsoft.com/office/drawing/2014/main" id="{554488F2-6A69-FC5D-804A-50B35DC7E38C}"/>
                </a:ext>
              </a:extLst>
            </p:cNvPr>
            <p:cNvSpPr/>
            <p:nvPr/>
          </p:nvSpPr>
          <p:spPr>
            <a:xfrm>
              <a:off x="5451929" y="3283137"/>
              <a:ext cx="548822" cy="491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Google Shape;898;p88">
            <a:extLst>
              <a:ext uri="{FF2B5EF4-FFF2-40B4-BE49-F238E27FC236}">
                <a16:creationId xmlns:a16="http://schemas.microsoft.com/office/drawing/2014/main" id="{4FE449B0-FBDD-14EB-A378-7878C3E05777}"/>
              </a:ext>
            </a:extLst>
          </p:cNvPr>
          <p:cNvSpPr txBox="1"/>
          <p:nvPr/>
        </p:nvSpPr>
        <p:spPr>
          <a:xfrm>
            <a:off x="572771" y="2616783"/>
            <a:ext cx="372618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2. Make sure the environment name doesn’t already exist</a:t>
            </a:r>
          </a:p>
        </p:txBody>
      </p:sp>
      <p:grpSp>
        <p:nvGrpSpPr>
          <p:cNvPr id="4" name="Group 3">
            <a:extLst>
              <a:ext uri="{FF2B5EF4-FFF2-40B4-BE49-F238E27FC236}">
                <a16:creationId xmlns:a16="http://schemas.microsoft.com/office/drawing/2014/main" id="{626D372C-F6F0-2D14-80BE-8F9B682565B4}"/>
              </a:ext>
            </a:extLst>
          </p:cNvPr>
          <p:cNvGrpSpPr/>
          <p:nvPr/>
        </p:nvGrpSpPr>
        <p:grpSpPr>
          <a:xfrm>
            <a:off x="632278" y="2876929"/>
            <a:ext cx="3535166" cy="780267"/>
            <a:chOff x="4922337" y="3593972"/>
            <a:chExt cx="3535166" cy="780267"/>
          </a:xfrm>
        </p:grpSpPr>
        <p:pic>
          <p:nvPicPr>
            <p:cNvPr id="5" name="Picture 4">
              <a:extLst>
                <a:ext uri="{FF2B5EF4-FFF2-40B4-BE49-F238E27FC236}">
                  <a16:creationId xmlns:a16="http://schemas.microsoft.com/office/drawing/2014/main" id="{CF285D91-2A68-8B79-CDC1-ACFE2C66A2BA}"/>
                </a:ext>
              </a:extLst>
            </p:cNvPr>
            <p:cNvPicPr>
              <a:picLocks noChangeAspect="1"/>
            </p:cNvPicPr>
            <p:nvPr/>
          </p:nvPicPr>
          <p:blipFill rotWithShape="1">
            <a:blip r:embed="rId4"/>
            <a:srcRect l="563" t="86239"/>
            <a:stretch/>
          </p:blipFill>
          <p:spPr>
            <a:xfrm>
              <a:off x="4922337" y="4106610"/>
              <a:ext cx="3535166" cy="267629"/>
            </a:xfrm>
            <a:prstGeom prst="rect">
              <a:avLst/>
            </a:prstGeom>
          </p:spPr>
        </p:pic>
        <p:pic>
          <p:nvPicPr>
            <p:cNvPr id="6" name="Picture 5">
              <a:extLst>
                <a:ext uri="{FF2B5EF4-FFF2-40B4-BE49-F238E27FC236}">
                  <a16:creationId xmlns:a16="http://schemas.microsoft.com/office/drawing/2014/main" id="{B560B0D0-3101-6DA7-EEFC-A2ABC1962670}"/>
                </a:ext>
              </a:extLst>
            </p:cNvPr>
            <p:cNvPicPr>
              <a:picLocks noChangeAspect="1"/>
            </p:cNvPicPr>
            <p:nvPr/>
          </p:nvPicPr>
          <p:blipFill rotWithShape="1">
            <a:blip r:embed="rId4"/>
            <a:srcRect l="563" b="73642"/>
            <a:stretch/>
          </p:blipFill>
          <p:spPr>
            <a:xfrm>
              <a:off x="4922337" y="3593972"/>
              <a:ext cx="3535166" cy="512638"/>
            </a:xfrm>
            <a:prstGeom prst="rect">
              <a:avLst/>
            </a:prstGeom>
          </p:spPr>
        </p:pic>
      </p:grpSp>
      <p:sp>
        <p:nvSpPr>
          <p:cNvPr id="7" name="Google Shape;898;p88">
            <a:extLst>
              <a:ext uri="{FF2B5EF4-FFF2-40B4-BE49-F238E27FC236}">
                <a16:creationId xmlns:a16="http://schemas.microsoft.com/office/drawing/2014/main" id="{804D5975-A7A1-349C-33D5-3D7DAA51321C}"/>
              </a:ext>
            </a:extLst>
          </p:cNvPr>
          <p:cNvSpPr txBox="1"/>
          <p:nvPr/>
        </p:nvSpPr>
        <p:spPr>
          <a:xfrm>
            <a:off x="4903470" y="1681525"/>
            <a:ext cx="35293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The key is the ‘-f’ flag, which tells conda to create an environment from a file. </a:t>
            </a:r>
          </a:p>
        </p:txBody>
      </p:sp>
      <p:sp>
        <p:nvSpPr>
          <p:cNvPr id="31" name="Google Shape;898;p88">
            <a:extLst>
              <a:ext uri="{FF2B5EF4-FFF2-40B4-BE49-F238E27FC236}">
                <a16:creationId xmlns:a16="http://schemas.microsoft.com/office/drawing/2014/main" id="{77E339E9-4161-FEF4-51B2-000C41FD3578}"/>
              </a:ext>
            </a:extLst>
          </p:cNvPr>
          <p:cNvSpPr txBox="1"/>
          <p:nvPr/>
        </p:nvSpPr>
        <p:spPr>
          <a:xfrm>
            <a:off x="4903470" y="2515716"/>
            <a:ext cx="352933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If you want to specify a name, use the ‘-n’:</a:t>
            </a:r>
          </a:p>
        </p:txBody>
      </p:sp>
      <p:sp>
        <p:nvSpPr>
          <p:cNvPr id="32" name="Rectangle: Rounded Corners 31">
            <a:extLst>
              <a:ext uri="{FF2B5EF4-FFF2-40B4-BE49-F238E27FC236}">
                <a16:creationId xmlns:a16="http://schemas.microsoft.com/office/drawing/2014/main" id="{F06190D3-F37D-AEB5-9F93-BFE391413790}"/>
              </a:ext>
            </a:extLst>
          </p:cNvPr>
          <p:cNvSpPr/>
          <p:nvPr/>
        </p:nvSpPr>
        <p:spPr>
          <a:xfrm>
            <a:off x="4924109" y="1451877"/>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a:t>
            </a:r>
            <a:r>
              <a:rPr lang="en-US" sz="1000" b="1" dirty="0">
                <a:solidFill>
                  <a:schemeClr val="bg1"/>
                </a:solidFill>
                <a:latin typeface="+mj-lt"/>
              </a:rPr>
              <a:t>env create -f {env-export-file-name}</a:t>
            </a:r>
          </a:p>
        </p:txBody>
      </p:sp>
      <p:sp>
        <p:nvSpPr>
          <p:cNvPr id="36" name="Google Shape;898;p88">
            <a:extLst>
              <a:ext uri="{FF2B5EF4-FFF2-40B4-BE49-F238E27FC236}">
                <a16:creationId xmlns:a16="http://schemas.microsoft.com/office/drawing/2014/main" id="{3BCA6C6D-D5AC-433B-B11C-FDABD0990621}"/>
              </a:ext>
            </a:extLst>
          </p:cNvPr>
          <p:cNvSpPr txBox="1"/>
          <p:nvPr/>
        </p:nvSpPr>
        <p:spPr>
          <a:xfrm>
            <a:off x="4903470" y="3373802"/>
            <a:ext cx="352933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In our example, I could use the following to create the ‘my-env’ environment</a:t>
            </a:r>
          </a:p>
        </p:txBody>
      </p:sp>
      <p:sp>
        <p:nvSpPr>
          <p:cNvPr id="37" name="Rectangle: Rounded Corners 36">
            <a:extLst>
              <a:ext uri="{FF2B5EF4-FFF2-40B4-BE49-F238E27FC236}">
                <a16:creationId xmlns:a16="http://schemas.microsoft.com/office/drawing/2014/main" id="{202EAC1D-0AF4-C2D4-2A14-8F2DA4E48ED7}"/>
              </a:ext>
            </a:extLst>
          </p:cNvPr>
          <p:cNvSpPr/>
          <p:nvPr/>
        </p:nvSpPr>
        <p:spPr>
          <a:xfrm>
            <a:off x="4924109" y="3910411"/>
            <a:ext cx="3586480" cy="214073"/>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r>
              <a:rPr lang="en-US" sz="1000" dirty="0">
                <a:solidFill>
                  <a:schemeClr val="bg1"/>
                </a:solidFill>
                <a:latin typeface="+mj-lt"/>
              </a:rPr>
              <a:t>mamba env create -f my-env.yaml</a:t>
            </a:r>
          </a:p>
        </p:txBody>
      </p:sp>
    </p:spTree>
    <p:extLst>
      <p:ext uri="{BB962C8B-B14F-4D97-AF65-F5344CB8AC3E}">
        <p14:creationId xmlns:p14="http://schemas.microsoft.com/office/powerpoint/2010/main" val="38986416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7"/>
          <p:cNvSpPr txBox="1"/>
          <p:nvPr/>
        </p:nvSpPr>
        <p:spPr>
          <a:xfrm>
            <a:off x="362150" y="2340900"/>
            <a:ext cx="5793000" cy="5170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400" dirty="0">
                <a:solidFill>
                  <a:srgbClr val="F3F3F3"/>
                </a:solidFill>
                <a:latin typeface="+mj-lt"/>
                <a:ea typeface="Montserrat Light"/>
                <a:cs typeface="Montserrat Light"/>
                <a:sym typeface="Montserrat Medium"/>
              </a:rPr>
              <a:t>Miscellaneous</a:t>
            </a:r>
            <a:endParaRPr sz="2400" dirty="0">
              <a:solidFill>
                <a:srgbClr val="F3F3F3"/>
              </a:solidFill>
              <a:latin typeface="+mj-lt"/>
              <a:ea typeface="Montserrat Light"/>
              <a:cs typeface="Montserrat Light"/>
              <a:sym typeface="Montserrat Light"/>
            </a:endParaRPr>
          </a:p>
        </p:txBody>
      </p:sp>
    </p:spTree>
    <p:extLst>
      <p:ext uri="{BB962C8B-B14F-4D97-AF65-F5344CB8AC3E}">
        <p14:creationId xmlns:p14="http://schemas.microsoft.com/office/powerpoint/2010/main" val="3739276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Using pip</a:t>
            </a:r>
          </a:p>
        </p:txBody>
      </p:sp>
    </p:spTree>
    <p:extLst>
      <p:ext uri="{BB962C8B-B14F-4D97-AF65-F5344CB8AC3E}">
        <p14:creationId xmlns:p14="http://schemas.microsoft.com/office/powerpoint/2010/main" val="19951479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Using pip</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635000" y="1182370"/>
            <a:ext cx="5397500" cy="230832"/>
          </a:xfrm>
          <a:prstGeom prst="rect">
            <a:avLst/>
          </a:prstGeom>
          <a:noFill/>
          <a:ln>
            <a:noFill/>
          </a:ln>
        </p:spPr>
        <p:txBody>
          <a:bodyPr spcFirstLastPara="1" wrap="square" lIns="9144" tIns="9144" rIns="9144" bIns="9144" anchor="t" anchorCtr="0">
            <a:spAutoFit/>
          </a:bodyPr>
          <a:lstStyle/>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The preferred way of installing is using mamba/</a:t>
            </a:r>
            <a:r>
              <a:rPr lang="en-US" sz="1200" dirty="0" err="1">
                <a:solidFill>
                  <a:schemeClr val="accent6"/>
                </a:solidFill>
                <a:latin typeface="+mj-lt"/>
                <a:ea typeface="Clean" charset="0"/>
                <a:cs typeface="+mj-lt"/>
                <a:sym typeface="Clean" charset="0"/>
              </a:rPr>
              <a:t>conda</a:t>
            </a:r>
            <a:r>
              <a:rPr lang="en-US" sz="1200" dirty="0">
                <a:solidFill>
                  <a:schemeClr val="accent6"/>
                </a:solidFill>
                <a:latin typeface="+mj-lt"/>
                <a:ea typeface="Clean" charset="0"/>
                <a:cs typeface="+mj-lt"/>
                <a:sym typeface="Clean" charset="0"/>
              </a:rPr>
              <a:t>.</a:t>
            </a:r>
          </a:p>
        </p:txBody>
      </p:sp>
    </p:spTree>
    <p:extLst>
      <p:ext uri="{BB962C8B-B14F-4D97-AF65-F5344CB8AC3E}">
        <p14:creationId xmlns:p14="http://schemas.microsoft.com/office/powerpoint/2010/main" val="39114999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Using pip</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635000" y="1182370"/>
            <a:ext cx="5397500" cy="443198"/>
          </a:xfrm>
          <a:prstGeom prst="rect">
            <a:avLst/>
          </a:prstGeom>
          <a:noFill/>
          <a:ln>
            <a:noFill/>
          </a:ln>
        </p:spPr>
        <p:txBody>
          <a:bodyPr spcFirstLastPara="1" wrap="square" lIns="9144" tIns="9144" rIns="9144" bIns="9144" anchor="t" anchorCtr="0">
            <a:spAutoFit/>
          </a:bodyPr>
          <a:lstStyle/>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The preferred way of installing is using mamba/conda.</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Sometimes mamba/conda don’t have the package version you need.</a:t>
            </a:r>
          </a:p>
        </p:txBody>
      </p:sp>
    </p:spTree>
    <p:extLst>
      <p:ext uri="{BB962C8B-B14F-4D97-AF65-F5344CB8AC3E}">
        <p14:creationId xmlns:p14="http://schemas.microsoft.com/office/powerpoint/2010/main" val="33530918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Using pip</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635000" y="1182370"/>
            <a:ext cx="5397500" cy="655564"/>
          </a:xfrm>
          <a:prstGeom prst="rect">
            <a:avLst/>
          </a:prstGeom>
          <a:noFill/>
          <a:ln>
            <a:noFill/>
          </a:ln>
        </p:spPr>
        <p:txBody>
          <a:bodyPr spcFirstLastPara="1" wrap="square" lIns="9144" tIns="9144" rIns="9144" bIns="9144" anchor="t" anchorCtr="0">
            <a:spAutoFit/>
          </a:bodyPr>
          <a:lstStyle/>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The preferred way of installing is using mamba/conda.</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Sometimes mamba/conda don’t have the package version you need.</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In these cases, you can use pip</a:t>
            </a:r>
          </a:p>
        </p:txBody>
      </p:sp>
    </p:spTree>
    <p:extLst>
      <p:ext uri="{BB962C8B-B14F-4D97-AF65-F5344CB8AC3E}">
        <p14:creationId xmlns:p14="http://schemas.microsoft.com/office/powerpoint/2010/main" val="38630897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Using pip</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635000" y="1182370"/>
            <a:ext cx="5397500" cy="655564"/>
          </a:xfrm>
          <a:prstGeom prst="rect">
            <a:avLst/>
          </a:prstGeom>
          <a:noFill/>
          <a:ln>
            <a:noFill/>
          </a:ln>
        </p:spPr>
        <p:txBody>
          <a:bodyPr spcFirstLastPara="1" wrap="square" lIns="9144" tIns="9144" rIns="9144" bIns="9144" anchor="t" anchorCtr="0">
            <a:spAutoFit/>
          </a:bodyPr>
          <a:lstStyle/>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The preferred way of installing is using mamba/conda.</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Sometimes mamba/conda don’t have the package version you need.</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In these cases, you can use pip</a:t>
            </a:r>
          </a:p>
        </p:txBody>
      </p:sp>
      <p:sp>
        <p:nvSpPr>
          <p:cNvPr id="5" name="Google Shape;898;p88">
            <a:extLst>
              <a:ext uri="{FF2B5EF4-FFF2-40B4-BE49-F238E27FC236}">
                <a16:creationId xmlns:a16="http://schemas.microsoft.com/office/drawing/2014/main" id="{C08D9CD0-AADF-5E54-C669-E29E7F286DB8}"/>
              </a:ext>
            </a:extLst>
          </p:cNvPr>
          <p:cNvSpPr txBox="1"/>
          <p:nvPr/>
        </p:nvSpPr>
        <p:spPr>
          <a:xfrm>
            <a:off x="635000" y="2137785"/>
            <a:ext cx="3937000" cy="230832"/>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However, </a:t>
            </a:r>
            <a:r>
              <a:rPr lang="en-US" sz="1200" u="sng" dirty="0">
                <a:solidFill>
                  <a:schemeClr val="accent6"/>
                </a:solidFill>
                <a:latin typeface="+mj-lt"/>
                <a:ea typeface="Clean" charset="0"/>
                <a:cs typeface="+mj-lt"/>
                <a:sym typeface="Clean" charset="0"/>
              </a:rPr>
              <a:t>if you must you pip</a:t>
            </a:r>
            <a:r>
              <a:rPr lang="en-US" sz="1200" dirty="0">
                <a:solidFill>
                  <a:schemeClr val="accent6"/>
                </a:solidFill>
                <a:latin typeface="+mj-lt"/>
                <a:ea typeface="Clean" charset="0"/>
                <a:cs typeface="+mj-lt"/>
                <a:sym typeface="Clean" charset="0"/>
              </a:rPr>
              <a:t>:</a:t>
            </a:r>
          </a:p>
        </p:txBody>
      </p:sp>
    </p:spTree>
    <p:extLst>
      <p:ext uri="{BB962C8B-B14F-4D97-AF65-F5344CB8AC3E}">
        <p14:creationId xmlns:p14="http://schemas.microsoft.com/office/powerpoint/2010/main" val="9830516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Using pip</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635000" y="1182370"/>
            <a:ext cx="5397500" cy="655564"/>
          </a:xfrm>
          <a:prstGeom prst="rect">
            <a:avLst/>
          </a:prstGeom>
          <a:noFill/>
          <a:ln>
            <a:noFill/>
          </a:ln>
        </p:spPr>
        <p:txBody>
          <a:bodyPr spcFirstLastPara="1" wrap="square" lIns="9144" tIns="9144" rIns="9144" bIns="9144" anchor="t" anchorCtr="0">
            <a:spAutoFit/>
          </a:bodyPr>
          <a:lstStyle/>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The preferred way of installing is using mamba/conda.</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Sometimes mamba/conda don’t have the package version you need.</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In these cases, you can use pip</a:t>
            </a:r>
          </a:p>
        </p:txBody>
      </p:sp>
      <p:sp>
        <p:nvSpPr>
          <p:cNvPr id="5" name="Google Shape;898;p88">
            <a:extLst>
              <a:ext uri="{FF2B5EF4-FFF2-40B4-BE49-F238E27FC236}">
                <a16:creationId xmlns:a16="http://schemas.microsoft.com/office/drawing/2014/main" id="{C08D9CD0-AADF-5E54-C669-E29E7F286DB8}"/>
              </a:ext>
            </a:extLst>
          </p:cNvPr>
          <p:cNvSpPr txBox="1"/>
          <p:nvPr/>
        </p:nvSpPr>
        <p:spPr>
          <a:xfrm>
            <a:off x="635000" y="2137785"/>
            <a:ext cx="3937000" cy="443198"/>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However, </a:t>
            </a:r>
            <a:r>
              <a:rPr lang="en-US" sz="1200" u="sng" dirty="0">
                <a:solidFill>
                  <a:schemeClr val="accent6"/>
                </a:solidFill>
                <a:latin typeface="+mj-lt"/>
                <a:ea typeface="Clean" charset="0"/>
                <a:cs typeface="+mj-lt"/>
                <a:sym typeface="Clean" charset="0"/>
              </a:rPr>
              <a:t>if you must you pip</a:t>
            </a:r>
            <a:r>
              <a:rPr lang="en-US" sz="1200" dirty="0">
                <a:solidFill>
                  <a:schemeClr val="accent6"/>
                </a:solidFill>
                <a:latin typeface="+mj-lt"/>
                <a:ea typeface="Clean" charset="0"/>
                <a:cs typeface="+mj-lt"/>
                <a:sym typeface="Clean" charset="0"/>
              </a:rPr>
              <a:t>:</a:t>
            </a:r>
          </a:p>
          <a:p>
            <a:pPr marL="228600" marR="0" lvl="0" indent="-228600" rtl="0">
              <a:lnSpc>
                <a:spcPct val="115000"/>
              </a:lnSpc>
              <a:spcBef>
                <a:spcPts val="0"/>
              </a:spcBef>
              <a:spcAft>
                <a:spcPts val="0"/>
              </a:spcAft>
              <a:buFont typeface="+mj-lt"/>
              <a:buAutoNum type="arabicPeriod"/>
            </a:pPr>
            <a:r>
              <a:rPr lang="en-US" sz="1200" dirty="0">
                <a:solidFill>
                  <a:schemeClr val="accent6"/>
                </a:solidFill>
                <a:latin typeface="+mj-lt"/>
                <a:ea typeface="Clean" charset="0"/>
                <a:cs typeface="+mj-lt"/>
                <a:sym typeface="Clean" charset="0"/>
              </a:rPr>
              <a:t>Use mamba/conda to install everything that you can</a:t>
            </a:r>
          </a:p>
        </p:txBody>
      </p:sp>
    </p:spTree>
    <p:extLst>
      <p:ext uri="{BB962C8B-B14F-4D97-AF65-F5344CB8AC3E}">
        <p14:creationId xmlns:p14="http://schemas.microsoft.com/office/powerpoint/2010/main" val="169630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Using pip</a:t>
            </a:r>
          </a:p>
        </p:txBody>
      </p:sp>
      <p:sp>
        <p:nvSpPr>
          <p:cNvPr id="4" name="Google Shape;898;p88">
            <a:extLst>
              <a:ext uri="{FF2B5EF4-FFF2-40B4-BE49-F238E27FC236}">
                <a16:creationId xmlns:a16="http://schemas.microsoft.com/office/drawing/2014/main" id="{F24D15D9-1B0F-C9B7-5ACB-773291CC8D20}"/>
              </a:ext>
            </a:extLst>
          </p:cNvPr>
          <p:cNvSpPr txBox="1"/>
          <p:nvPr/>
        </p:nvSpPr>
        <p:spPr>
          <a:xfrm>
            <a:off x="635000" y="1182370"/>
            <a:ext cx="5397500" cy="655564"/>
          </a:xfrm>
          <a:prstGeom prst="rect">
            <a:avLst/>
          </a:prstGeom>
          <a:noFill/>
          <a:ln>
            <a:noFill/>
          </a:ln>
        </p:spPr>
        <p:txBody>
          <a:bodyPr spcFirstLastPara="1" wrap="square" lIns="9144" tIns="9144" rIns="9144" bIns="9144" anchor="t" anchorCtr="0">
            <a:spAutoFit/>
          </a:bodyPr>
          <a:lstStyle/>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The preferred way of installing is using mamba/conda.</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Sometimes mamba/conda don’t have the package version you need.</a:t>
            </a:r>
          </a:p>
          <a:p>
            <a:pPr marL="171450" marR="0" lvl="0" indent="-171450" rtl="0">
              <a:lnSpc>
                <a:spcPct val="115000"/>
              </a:lnSpc>
              <a:spcBef>
                <a:spcPts val="0"/>
              </a:spcBef>
              <a:spcAft>
                <a:spcPts val="0"/>
              </a:spcAft>
              <a:buFont typeface="Arial" panose="020B0604020202020204" pitchFamily="34" charset="0"/>
              <a:buChar char="•"/>
            </a:pPr>
            <a:r>
              <a:rPr lang="en-US" sz="1200" dirty="0">
                <a:solidFill>
                  <a:schemeClr val="accent6"/>
                </a:solidFill>
                <a:latin typeface="+mj-lt"/>
                <a:ea typeface="Clean" charset="0"/>
                <a:cs typeface="+mj-lt"/>
                <a:sym typeface="Clean" charset="0"/>
              </a:rPr>
              <a:t>In these cases, you can use pip</a:t>
            </a:r>
          </a:p>
        </p:txBody>
      </p:sp>
      <p:sp>
        <p:nvSpPr>
          <p:cNvPr id="5" name="Google Shape;898;p88">
            <a:extLst>
              <a:ext uri="{FF2B5EF4-FFF2-40B4-BE49-F238E27FC236}">
                <a16:creationId xmlns:a16="http://schemas.microsoft.com/office/drawing/2014/main" id="{C08D9CD0-AADF-5E54-C669-E29E7F286DB8}"/>
              </a:ext>
            </a:extLst>
          </p:cNvPr>
          <p:cNvSpPr txBox="1"/>
          <p:nvPr/>
        </p:nvSpPr>
        <p:spPr>
          <a:xfrm>
            <a:off x="635000" y="2137785"/>
            <a:ext cx="3937000" cy="655564"/>
          </a:xfrm>
          <a:prstGeom prst="rect">
            <a:avLst/>
          </a:prstGeom>
          <a:noFill/>
          <a:ln>
            <a:noFill/>
          </a:ln>
        </p:spPr>
        <p:txBody>
          <a:bodyPr spcFirstLastPara="1" wrap="square" lIns="9144" tIns="9144" rIns="9144" bIns="9144" anchor="t" anchorCtr="0">
            <a:spAutoFit/>
          </a:bodyPr>
          <a:lstStyle/>
          <a:p>
            <a:pPr marR="0" lvl="0" rtl="0">
              <a:lnSpc>
                <a:spcPct val="115000"/>
              </a:lnSpc>
              <a:spcBef>
                <a:spcPts val="0"/>
              </a:spcBef>
              <a:spcAft>
                <a:spcPts val="0"/>
              </a:spcAft>
            </a:pPr>
            <a:r>
              <a:rPr lang="en-US" sz="1200" dirty="0">
                <a:solidFill>
                  <a:schemeClr val="accent6"/>
                </a:solidFill>
                <a:latin typeface="+mj-lt"/>
                <a:ea typeface="Clean" charset="0"/>
                <a:cs typeface="+mj-lt"/>
                <a:sym typeface="Clean" charset="0"/>
              </a:rPr>
              <a:t>However, </a:t>
            </a:r>
            <a:r>
              <a:rPr lang="en-US" sz="1200" u="sng" dirty="0">
                <a:solidFill>
                  <a:schemeClr val="accent6"/>
                </a:solidFill>
                <a:latin typeface="+mj-lt"/>
                <a:ea typeface="Clean" charset="0"/>
                <a:cs typeface="+mj-lt"/>
                <a:sym typeface="Clean" charset="0"/>
              </a:rPr>
              <a:t>if you must you pip</a:t>
            </a:r>
            <a:r>
              <a:rPr lang="en-US" sz="1200" dirty="0">
                <a:solidFill>
                  <a:schemeClr val="accent6"/>
                </a:solidFill>
                <a:latin typeface="+mj-lt"/>
                <a:ea typeface="Clean" charset="0"/>
                <a:cs typeface="+mj-lt"/>
                <a:sym typeface="Clean" charset="0"/>
              </a:rPr>
              <a:t>:</a:t>
            </a:r>
          </a:p>
          <a:p>
            <a:pPr marL="228600" marR="0" lvl="0" indent="-228600" rtl="0">
              <a:lnSpc>
                <a:spcPct val="115000"/>
              </a:lnSpc>
              <a:spcBef>
                <a:spcPts val="0"/>
              </a:spcBef>
              <a:spcAft>
                <a:spcPts val="0"/>
              </a:spcAft>
              <a:buFont typeface="+mj-lt"/>
              <a:buAutoNum type="arabicPeriod"/>
            </a:pPr>
            <a:r>
              <a:rPr lang="en-US" sz="1200" dirty="0">
                <a:solidFill>
                  <a:schemeClr val="accent6"/>
                </a:solidFill>
                <a:latin typeface="+mj-lt"/>
                <a:ea typeface="Clean" charset="0"/>
                <a:cs typeface="+mj-lt"/>
                <a:sym typeface="Clean" charset="0"/>
              </a:rPr>
              <a:t>Use mamba/conda to install everything that you can</a:t>
            </a:r>
          </a:p>
          <a:p>
            <a:pPr marL="228600" marR="0" lvl="0" indent="-228600" rtl="0">
              <a:lnSpc>
                <a:spcPct val="115000"/>
              </a:lnSpc>
              <a:spcBef>
                <a:spcPts val="0"/>
              </a:spcBef>
              <a:spcAft>
                <a:spcPts val="0"/>
              </a:spcAft>
              <a:buFont typeface="+mj-lt"/>
              <a:buAutoNum type="arabicPeriod"/>
            </a:pPr>
            <a:r>
              <a:rPr lang="en-US" sz="1200" u="sng" dirty="0">
                <a:solidFill>
                  <a:schemeClr val="accent6"/>
                </a:solidFill>
                <a:latin typeface="+mj-lt"/>
                <a:ea typeface="Clean" charset="0"/>
                <a:cs typeface="+mj-lt"/>
                <a:sym typeface="Clean" charset="0"/>
              </a:rPr>
              <a:t>Use pip at the end</a:t>
            </a:r>
          </a:p>
        </p:txBody>
      </p:sp>
    </p:spTree>
    <p:extLst>
      <p:ext uri="{BB962C8B-B14F-4D97-AF65-F5344CB8AC3E}">
        <p14:creationId xmlns:p14="http://schemas.microsoft.com/office/powerpoint/2010/main" val="1500514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Skip installation confirmation</a:t>
            </a:r>
          </a:p>
        </p:txBody>
      </p:sp>
    </p:spTree>
    <p:extLst>
      <p:ext uri="{BB962C8B-B14F-4D97-AF65-F5344CB8AC3E}">
        <p14:creationId xmlns:p14="http://schemas.microsoft.com/office/powerpoint/2010/main" val="33623180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DF1995"/>
      </a:dk2>
      <a:lt2>
        <a:srgbClr val="EEEEEE"/>
      </a:lt2>
      <a:accent1>
        <a:srgbClr val="DF1995"/>
      </a:accent1>
      <a:accent2>
        <a:srgbClr val="FC774A"/>
      </a:accent2>
      <a:accent3>
        <a:srgbClr val="FACA38"/>
      </a:accent3>
      <a:accent4>
        <a:srgbClr val="3DD37A"/>
      </a:accent4>
      <a:accent5>
        <a:srgbClr val="0654FE"/>
      </a:accent5>
      <a:accent6>
        <a:srgbClr val="00263E"/>
      </a:accent6>
      <a:hlink>
        <a:srgbClr val="DF1995"/>
      </a:hlink>
      <a:folHlink>
        <a:srgbClr val="0097A7"/>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38850C7E2DEF346B54FC4E3C8CFE7B4" ma:contentTypeVersion="2" ma:contentTypeDescription="Create a new document." ma:contentTypeScope="" ma:versionID="a69396ea994d4b4b3fdf371f45b98239">
  <xsd:schema xmlns:xsd="http://www.w3.org/2001/XMLSchema" xmlns:xs="http://www.w3.org/2001/XMLSchema" xmlns:p="http://schemas.microsoft.com/office/2006/metadata/properties" xmlns:ns2="ef73fb06-cae2-4f77-b3e2-717238d4b201" targetNamespace="http://schemas.microsoft.com/office/2006/metadata/properties" ma:root="true" ma:fieldsID="7aee74b8321fbd7bd992c2fa629711e5" ns2:_="">
    <xsd:import namespace="ef73fb06-cae2-4f77-b3e2-717238d4b2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73fb06-cae2-4f77-b3e2-717238d4b2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7830E1-19EB-4893-A8F5-8C0114FEF4F3}">
  <ds:schemaRefs>
    <ds:schemaRef ds:uri="http://schemas.microsoft.com/sharepoint/v3/contenttype/forms"/>
  </ds:schemaRefs>
</ds:datastoreItem>
</file>

<file path=customXml/itemProps2.xml><?xml version="1.0" encoding="utf-8"?>
<ds:datastoreItem xmlns:ds="http://schemas.openxmlformats.org/officeDocument/2006/customXml" ds:itemID="{5EE6F091-2833-4602-80F0-826F34E520DA}">
  <ds:schemaRefs>
    <ds:schemaRef ds:uri="http://schemas.openxmlformats.org/package/2006/metadata/core-properties"/>
    <ds:schemaRef ds:uri="http://schemas.microsoft.com/office/2006/metadata/properties"/>
    <ds:schemaRef ds:uri="http://schemas.microsoft.com/office/2006/documentManagement/types"/>
    <ds:schemaRef ds:uri="http://purl.org/dc/dcmitype/"/>
    <ds:schemaRef ds:uri="http://www.w3.org/XML/1998/namespace"/>
    <ds:schemaRef ds:uri="http://purl.org/dc/elements/1.1/"/>
    <ds:schemaRef ds:uri="http://purl.org/dc/terms/"/>
    <ds:schemaRef ds:uri="http://schemas.microsoft.com/office/infopath/2007/PartnerControls"/>
    <ds:schemaRef ds:uri="ef73fb06-cae2-4f77-b3e2-717238d4b201"/>
  </ds:schemaRefs>
</ds:datastoreItem>
</file>

<file path=customXml/itemProps3.xml><?xml version="1.0" encoding="utf-8"?>
<ds:datastoreItem xmlns:ds="http://schemas.openxmlformats.org/officeDocument/2006/customXml" ds:itemID="{6CE2D8D0-EC09-4AE0-875D-D53155CF82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73fb06-cae2-4f77-b3e2-717238d4b2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780</TotalTime>
  <Words>5926</Words>
  <Application>Microsoft Office PowerPoint</Application>
  <PresentationFormat>On-screen Show (16:9)</PresentationFormat>
  <Paragraphs>672</Paragraphs>
  <Slides>112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112</vt:i4>
      </vt:variant>
    </vt:vector>
  </HeadingPairs>
  <TitlesOfParts>
    <vt:vector size="118" baseType="lpstr">
      <vt:lpstr>Arial</vt:lpstr>
      <vt:lpstr>Montserrat</vt:lpstr>
      <vt:lpstr>Calibri</vt:lpstr>
      <vt:lpstr>Montserrat Medium</vt:lpstr>
      <vt:lpstr>Cambria</vt:lpstr>
      <vt:lpstr>Simple Light</vt:lpstr>
      <vt:lpstr>PowerPoint Presentation</vt:lpstr>
      <vt:lpstr>PowerPoint Presentation</vt:lpstr>
      <vt:lpstr>What are virtual environments?</vt:lpstr>
      <vt:lpstr>What are virtual environments?</vt:lpstr>
      <vt:lpstr>What are virtual environments?</vt:lpstr>
      <vt:lpstr>What are virtual environments?</vt:lpstr>
      <vt:lpstr>What are virtual environments?</vt:lpstr>
      <vt:lpstr>Why you should virtual environments</vt:lpstr>
      <vt:lpstr>Why you should virtual environments</vt:lpstr>
      <vt:lpstr>Why you should virtual environments</vt:lpstr>
      <vt:lpstr>Why you should virtual environments</vt:lpstr>
      <vt:lpstr>Why you should virtual environments</vt:lpstr>
      <vt:lpstr>Why you should virtual environments</vt:lpstr>
      <vt:lpstr>Why you should virtual environments</vt:lpstr>
      <vt:lpstr>Why you should virtual environments</vt:lpstr>
      <vt:lpstr>PowerPoint Presentation</vt:lpstr>
      <vt:lpstr>What is conda/mamba?</vt:lpstr>
      <vt:lpstr>What is conda/mamba?</vt:lpstr>
      <vt:lpstr>What is conda/mamba?</vt:lpstr>
      <vt:lpstr>What is conda/mamba?</vt:lpstr>
      <vt:lpstr>Why you should use conda/mamba</vt:lpstr>
      <vt:lpstr>Why you should use conda/mamba</vt:lpstr>
      <vt:lpstr>Why you should use conda/mamba</vt:lpstr>
      <vt:lpstr>Why you should use conda/mamba</vt:lpstr>
      <vt:lpstr>Why you should use conda/mamba</vt:lpstr>
      <vt:lpstr>Why you should use conda/mamba</vt:lpstr>
      <vt:lpstr>PowerPoint Presentation</vt:lpstr>
      <vt:lpstr>Installing conda &amp; mamba</vt:lpstr>
      <vt:lpstr>Installing conda &amp; mamba</vt:lpstr>
      <vt:lpstr>Installing conda &amp; mamba</vt:lpstr>
      <vt:lpstr>Installing conda &amp; mamba</vt:lpstr>
      <vt:lpstr>Installing conda &amp; mamba</vt:lpstr>
      <vt:lpstr>Setup Hints</vt:lpstr>
      <vt:lpstr>Setup Hints</vt:lpstr>
      <vt:lpstr>Setup Hints</vt:lpstr>
      <vt:lpstr>Setup Hints</vt:lpstr>
      <vt:lpstr>Setup Hints</vt:lpstr>
      <vt:lpstr>Setup Hints</vt:lpstr>
      <vt:lpstr>Setup Hints</vt:lpstr>
      <vt:lpstr>Setup Hints</vt:lpstr>
      <vt:lpstr>PowerPoint Presentation</vt:lpstr>
      <vt:lpstr>To use:</vt:lpstr>
      <vt:lpstr>To use:</vt:lpstr>
      <vt:lpstr>To use:</vt:lpstr>
      <vt:lpstr>To use:</vt:lpstr>
      <vt:lpstr>To use:</vt:lpstr>
      <vt:lpstr>To use:</vt:lpstr>
      <vt:lpstr>The 3 main commands:</vt:lpstr>
      <vt:lpstr>The 3 main commands:</vt:lpstr>
      <vt:lpstr>The 3 main commands:</vt:lpstr>
      <vt:lpstr>The 3 main commands:</vt:lpstr>
      <vt:lpstr>The 3 main commands:</vt:lpstr>
      <vt:lpstr>Other important commands:</vt:lpstr>
      <vt:lpstr>Other important commands:</vt:lpstr>
      <vt:lpstr>Other important commands:</vt:lpstr>
      <vt:lpstr>Other important commands:</vt:lpstr>
      <vt:lpstr>Note on creation, versions and channels:</vt:lpstr>
      <vt:lpstr>Note on creation, versions and channels:</vt:lpstr>
      <vt:lpstr>Note on creation, versions and channels:</vt:lpstr>
      <vt:lpstr>Note on creation, versions and channels:</vt:lpstr>
      <vt:lpstr>Note on creation, versions and channels:</vt:lpstr>
      <vt:lpstr>Note on creation, versions and channels:</vt:lpstr>
      <vt:lpstr>Other important commands:</vt:lpstr>
      <vt:lpstr>Other important commands:</vt:lpstr>
      <vt:lpstr>Other important commands:</vt:lpstr>
      <vt:lpstr>Other important commands:</vt:lpstr>
      <vt:lpstr>Other important commands:</vt:lpstr>
      <vt:lpstr>Other important commands:</vt:lpstr>
      <vt:lpstr>PowerPoint Presentation</vt:lpstr>
      <vt:lpstr>What is exporting conda environments and why do it?</vt:lpstr>
      <vt:lpstr>What is exporting conda environments and why do it?</vt:lpstr>
      <vt:lpstr>What is exporting conda environments and why do it?</vt:lpstr>
      <vt:lpstr>What is exporting conda environments and why do it?</vt:lpstr>
      <vt:lpstr>What is exporting conda environments and why do it?</vt:lpstr>
      <vt:lpstr>What is exporting conda environments and why do it?</vt:lpstr>
      <vt:lpstr>Export conda environments </vt:lpstr>
      <vt:lpstr>Export conda environments </vt:lpstr>
      <vt:lpstr>Export conda environments </vt:lpstr>
      <vt:lpstr>Export conda environments </vt:lpstr>
      <vt:lpstr>Export conda environments </vt:lpstr>
      <vt:lpstr>Export conda environments </vt:lpstr>
      <vt:lpstr>Export conda environments </vt:lpstr>
      <vt:lpstr>Export conda environments </vt:lpstr>
      <vt:lpstr>Recreate conda environments </vt:lpstr>
      <vt:lpstr>Recreate conda environments </vt:lpstr>
      <vt:lpstr>Recreate conda environments </vt:lpstr>
      <vt:lpstr>Recreate conda environments </vt:lpstr>
      <vt:lpstr>Recreate conda environments </vt:lpstr>
      <vt:lpstr>Recreate conda environments </vt:lpstr>
      <vt:lpstr>Recreate conda environments </vt:lpstr>
      <vt:lpstr>PowerPoint Presentation</vt:lpstr>
      <vt:lpstr>Using pip</vt:lpstr>
      <vt:lpstr>Using pip</vt:lpstr>
      <vt:lpstr>Using pip</vt:lpstr>
      <vt:lpstr>Using pip</vt:lpstr>
      <vt:lpstr>Using pip</vt:lpstr>
      <vt:lpstr>Using pip</vt:lpstr>
      <vt:lpstr>Using pip</vt:lpstr>
      <vt:lpstr>Skip installation confirmation</vt:lpstr>
      <vt:lpstr>Skip installation confirmation</vt:lpstr>
      <vt:lpstr>Skip installation confirmation</vt:lpstr>
      <vt:lpstr>Error recreating environment from yaml file</vt:lpstr>
      <vt:lpstr>Error recreating environment from yaml file</vt:lpstr>
      <vt:lpstr>Error recreating environment from yaml file</vt:lpstr>
      <vt:lpstr>Error recreating environment from yaml file</vt:lpstr>
      <vt:lpstr>Error recreating environment from yaml file</vt:lpstr>
      <vt:lpstr>Conda environment variables</vt:lpstr>
      <vt:lpstr>Conda environment variables</vt:lpstr>
      <vt:lpstr>Conda environment variables</vt:lpstr>
      <vt:lpstr>Conda environment variables</vt:lpstr>
      <vt:lpstr>Conda environment variables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Jonathan  Cosme</cp:lastModifiedBy>
  <cp:revision>81</cp:revision>
  <dcterms:created xsi:type="dcterms:W3CDTF">2022-08-01T08:54:51Z</dcterms:created>
  <dcterms:modified xsi:type="dcterms:W3CDTF">2022-12-18T23:15:18Z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0x010100438850C7E2DEF346B54FC4E3C8CFE7B4</vt:lpwstr>
  </property>
  <property fmtid="{D5CDD505-2E9C-101B-9397-08002B2CF9AE}" pid="3" name="KSOProductBuildVer">
    <vt:lpwstr>1033-11.1.0.11664</vt:lpwstr>
  </property>
  <property fmtid="{D5CDD505-2E9C-101B-9397-08002B2CF9AE}" pid="4" name="ICV">
    <vt:lpwstr/>
  </property>
</Properties>
</file>